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handoutMasterIdLst>
    <p:handoutMasterId r:id="rId91"/>
  </p:handoutMasterIdLst>
  <p:sldIdLst>
    <p:sldId id="256" r:id="rId2"/>
    <p:sldId id="502" r:id="rId3"/>
    <p:sldId id="827" r:id="rId4"/>
    <p:sldId id="322" r:id="rId5"/>
    <p:sldId id="828" r:id="rId6"/>
    <p:sldId id="829" r:id="rId7"/>
    <p:sldId id="830" r:id="rId8"/>
    <p:sldId id="831" r:id="rId9"/>
    <p:sldId id="832" r:id="rId10"/>
    <p:sldId id="833" r:id="rId11"/>
    <p:sldId id="834" r:id="rId12"/>
    <p:sldId id="836" r:id="rId13"/>
    <p:sldId id="835" r:id="rId14"/>
    <p:sldId id="856" r:id="rId15"/>
    <p:sldId id="857" r:id="rId16"/>
    <p:sldId id="855" r:id="rId17"/>
    <p:sldId id="858" r:id="rId18"/>
    <p:sldId id="859" r:id="rId19"/>
    <p:sldId id="838" r:id="rId20"/>
    <p:sldId id="809" r:id="rId21"/>
    <p:sldId id="811" r:id="rId22"/>
    <p:sldId id="812" r:id="rId23"/>
    <p:sldId id="814" r:id="rId24"/>
    <p:sldId id="815" r:id="rId25"/>
    <p:sldId id="816" r:id="rId26"/>
    <p:sldId id="817" r:id="rId27"/>
    <p:sldId id="839" r:id="rId28"/>
    <p:sldId id="818" r:id="rId29"/>
    <p:sldId id="840" r:id="rId30"/>
    <p:sldId id="841" r:id="rId31"/>
    <p:sldId id="863" r:id="rId32"/>
    <p:sldId id="864" r:id="rId33"/>
    <p:sldId id="842" r:id="rId34"/>
    <p:sldId id="843" r:id="rId35"/>
    <p:sldId id="871" r:id="rId36"/>
    <p:sldId id="848" r:id="rId37"/>
    <p:sldId id="849" r:id="rId38"/>
    <p:sldId id="853" r:id="rId39"/>
    <p:sldId id="822" r:id="rId40"/>
    <p:sldId id="854" r:id="rId41"/>
    <p:sldId id="860" r:id="rId42"/>
    <p:sldId id="861" r:id="rId43"/>
    <p:sldId id="862" r:id="rId44"/>
    <p:sldId id="824" r:id="rId45"/>
    <p:sldId id="872" r:id="rId46"/>
    <p:sldId id="887" r:id="rId47"/>
    <p:sldId id="873" r:id="rId48"/>
    <p:sldId id="874" r:id="rId49"/>
    <p:sldId id="876" r:id="rId50"/>
    <p:sldId id="875" r:id="rId51"/>
    <p:sldId id="880" r:id="rId52"/>
    <p:sldId id="877" r:id="rId53"/>
    <p:sldId id="878" r:id="rId54"/>
    <p:sldId id="823" r:id="rId55"/>
    <p:sldId id="745" r:id="rId56"/>
    <p:sldId id="865" r:id="rId57"/>
    <p:sldId id="866" r:id="rId58"/>
    <p:sldId id="867" r:id="rId59"/>
    <p:sldId id="868" r:id="rId60"/>
    <p:sldId id="869" r:id="rId61"/>
    <p:sldId id="883" r:id="rId62"/>
    <p:sldId id="885" r:id="rId63"/>
    <p:sldId id="825" r:id="rId64"/>
    <p:sldId id="879" r:id="rId65"/>
    <p:sldId id="882" r:id="rId66"/>
    <p:sldId id="881" r:id="rId67"/>
    <p:sldId id="893" r:id="rId68"/>
    <p:sldId id="886" r:id="rId69"/>
    <p:sldId id="888" r:id="rId70"/>
    <p:sldId id="889" r:id="rId71"/>
    <p:sldId id="890" r:id="rId72"/>
    <p:sldId id="891" r:id="rId73"/>
    <p:sldId id="892" r:id="rId74"/>
    <p:sldId id="894" r:id="rId75"/>
    <p:sldId id="821" r:id="rId76"/>
    <p:sldId id="701" r:id="rId77"/>
    <p:sldId id="705" r:id="rId78"/>
    <p:sldId id="706" r:id="rId79"/>
    <p:sldId id="694" r:id="rId80"/>
    <p:sldId id="702" r:id="rId81"/>
    <p:sldId id="654" r:id="rId82"/>
    <p:sldId id="752" r:id="rId83"/>
    <p:sldId id="820" r:id="rId84"/>
    <p:sldId id="737" r:id="rId85"/>
    <p:sldId id="736" r:id="rId86"/>
    <p:sldId id="738" r:id="rId87"/>
    <p:sldId id="739" r:id="rId88"/>
    <p:sldId id="74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1A16B-64B8-4D20-9A84-32CE0E61091F}" v="2332" dt="2021-01-21T19:05:26.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87" autoAdjust="0"/>
  </p:normalViewPr>
  <p:slideViewPr>
    <p:cSldViewPr snapToGrid="0">
      <p:cViewPr varScale="1">
        <p:scale>
          <a:sx n="122" d="100"/>
          <a:sy n="122" d="100"/>
        </p:scale>
        <p:origin x="108" y="79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07C7FC4C-A9D1-FE48-9626-A31317C46708}"/>
    <pc:docChg chg="custSel modSld">
      <pc:chgData name="Thomas Nield" userId="e7924354f0a44a8c" providerId="LiveId" clId="{07C7FC4C-A9D1-FE48-9626-A31317C46708}" dt="2021-01-08T14:36:34.729" v="121" actId="14100"/>
      <pc:docMkLst>
        <pc:docMk/>
      </pc:docMkLst>
      <pc:sldChg chg="modSp">
        <pc:chgData name="Thomas Nield" userId="e7924354f0a44a8c" providerId="LiveId" clId="{07C7FC4C-A9D1-FE48-9626-A31317C46708}" dt="2021-01-02T17:02:23.453" v="115" actId="113"/>
        <pc:sldMkLst>
          <pc:docMk/>
          <pc:sldMk cId="3451160585" sldId="841"/>
        </pc:sldMkLst>
        <pc:spChg chg="mod">
          <ac:chgData name="Thomas Nield" userId="e7924354f0a44a8c" providerId="LiveId" clId="{07C7FC4C-A9D1-FE48-9626-A31317C46708}" dt="2021-01-02T17:02:23.453" v="115" actId="113"/>
          <ac:spMkLst>
            <pc:docMk/>
            <pc:sldMk cId="3451160585" sldId="841"/>
            <ac:spMk id="2" creationId="{134E4A95-62B7-4953-97E4-5CAF7ED9354D}"/>
          </ac:spMkLst>
        </pc:spChg>
        <pc:spChg chg="mod">
          <ac:chgData name="Thomas Nield" userId="e7924354f0a44a8c" providerId="LiveId" clId="{07C7FC4C-A9D1-FE48-9626-A31317C46708}" dt="2021-01-02T17:01:35.948" v="51" actId="20577"/>
          <ac:spMkLst>
            <pc:docMk/>
            <pc:sldMk cId="3451160585" sldId="841"/>
            <ac:spMk id="3" creationId="{C8948E38-5207-4FBF-98E1-FD085B97BC8F}"/>
          </ac:spMkLst>
        </pc:spChg>
      </pc:sldChg>
      <pc:sldChg chg="addSp delSp modSp">
        <pc:chgData name="Thomas Nield" userId="e7924354f0a44a8c" providerId="LiveId" clId="{07C7FC4C-A9D1-FE48-9626-A31317C46708}" dt="2021-01-08T14:36:34.729" v="121" actId="14100"/>
        <pc:sldMkLst>
          <pc:docMk/>
          <pc:sldMk cId="160244189" sldId="855"/>
        </pc:sldMkLst>
        <pc:graphicFrameChg chg="add del">
          <ac:chgData name="Thomas Nield" userId="e7924354f0a44a8c" providerId="LiveId" clId="{07C7FC4C-A9D1-FE48-9626-A31317C46708}" dt="2021-01-08T14:36:06.643" v="117" actId="478"/>
          <ac:graphicFrameMkLst>
            <pc:docMk/>
            <pc:sldMk cId="160244189" sldId="855"/>
            <ac:graphicFrameMk id="4" creationId="{5761640D-5800-8446-843E-29FAE7AEF602}"/>
          </ac:graphicFrameMkLst>
        </pc:graphicFrameChg>
        <pc:picChg chg="add mod">
          <ac:chgData name="Thomas Nield" userId="e7924354f0a44a8c" providerId="LiveId" clId="{07C7FC4C-A9D1-FE48-9626-A31317C46708}" dt="2021-01-08T14:36:34.729" v="121" actId="14100"/>
          <ac:picMkLst>
            <pc:docMk/>
            <pc:sldMk cId="160244189" sldId="855"/>
            <ac:picMk id="5" creationId="{B4F3EAD7-F62F-5C42-A980-22511BF731A4}"/>
          </ac:picMkLst>
        </pc:picChg>
      </pc:sldChg>
    </pc:docChg>
  </pc:docChgLst>
  <pc:docChgLst>
    <pc:chgData name="Thomas Nield" userId="e7924354f0a44a8c" providerId="LiveId" clId="{6D4BC7FC-0D5F-441D-9969-DFCC5ADF9722}"/>
    <pc:docChg chg="undo custSel addSld delSld modSld sldOrd">
      <pc:chgData name="Thomas Nield" userId="e7924354f0a44a8c" providerId="LiveId" clId="{6D4BC7FC-0D5F-441D-9969-DFCC5ADF9722}" dt="2020-12-08T23:10:21.126" v="15386" actId="27636"/>
      <pc:docMkLst>
        <pc:docMk/>
      </pc:docMkLst>
      <pc:sldChg chg="modSp mod">
        <pc:chgData name="Thomas Nield" userId="e7924354f0a44a8c" providerId="LiveId" clId="{6D4BC7FC-0D5F-441D-9969-DFCC5ADF9722}" dt="2020-12-08T23:09:44.215" v="15384" actId="20577"/>
        <pc:sldMkLst>
          <pc:docMk/>
          <pc:sldMk cId="2471807738" sldId="256"/>
        </pc:sldMkLst>
        <pc:spChg chg="mod">
          <ac:chgData name="Thomas Nield" userId="e7924354f0a44a8c" providerId="LiveId" clId="{6D4BC7FC-0D5F-441D-9969-DFCC5ADF9722}" dt="2020-11-19T19:03:02.527" v="57" actId="20577"/>
          <ac:spMkLst>
            <pc:docMk/>
            <pc:sldMk cId="2471807738" sldId="256"/>
            <ac:spMk id="2" creationId="{00000000-0000-0000-0000-000000000000}"/>
          </ac:spMkLst>
        </pc:spChg>
        <pc:spChg chg="mod">
          <ac:chgData name="Thomas Nield" userId="e7924354f0a44a8c" providerId="LiveId" clId="{6D4BC7FC-0D5F-441D-9969-DFCC5ADF9722}" dt="2020-12-08T23:09:44.215" v="15384" actId="20577"/>
          <ac:spMkLst>
            <pc:docMk/>
            <pc:sldMk cId="2471807738" sldId="256"/>
            <ac:spMk id="3" creationId="{00000000-0000-0000-0000-000000000000}"/>
          </ac:spMkLst>
        </pc:spChg>
      </pc:sldChg>
      <pc:sldChg chg="del">
        <pc:chgData name="Thomas Nield" userId="e7924354f0a44a8c" providerId="LiveId" clId="{6D4BC7FC-0D5F-441D-9969-DFCC5ADF9722}" dt="2020-11-18T17:19:18.341" v="6" actId="47"/>
        <pc:sldMkLst>
          <pc:docMk/>
          <pc:sldMk cId="0" sldId="265"/>
        </pc:sldMkLst>
      </pc:sldChg>
      <pc:sldChg chg="del">
        <pc:chgData name="Thomas Nield" userId="e7924354f0a44a8c" providerId="LiveId" clId="{6D4BC7FC-0D5F-441D-9969-DFCC5ADF9722}" dt="2020-11-18T17:19:18.341" v="6" actId="47"/>
        <pc:sldMkLst>
          <pc:docMk/>
          <pc:sldMk cId="0" sldId="266"/>
        </pc:sldMkLst>
      </pc:sldChg>
      <pc:sldChg chg="del">
        <pc:chgData name="Thomas Nield" userId="e7924354f0a44a8c" providerId="LiveId" clId="{6D4BC7FC-0D5F-441D-9969-DFCC5ADF9722}" dt="2020-11-18T17:19:18.341" v="6" actId="47"/>
        <pc:sldMkLst>
          <pc:docMk/>
          <pc:sldMk cId="0" sldId="267"/>
        </pc:sldMkLst>
      </pc:sldChg>
      <pc:sldChg chg="del">
        <pc:chgData name="Thomas Nield" userId="e7924354f0a44a8c" providerId="LiveId" clId="{6D4BC7FC-0D5F-441D-9969-DFCC5ADF9722}" dt="2020-11-18T17:19:18.341" v="6" actId="47"/>
        <pc:sldMkLst>
          <pc:docMk/>
          <pc:sldMk cId="0" sldId="268"/>
        </pc:sldMkLst>
      </pc:sldChg>
      <pc:sldChg chg="del">
        <pc:chgData name="Thomas Nield" userId="e7924354f0a44a8c" providerId="LiveId" clId="{6D4BC7FC-0D5F-441D-9969-DFCC5ADF9722}" dt="2020-11-18T17:19:18.341" v="6" actId="47"/>
        <pc:sldMkLst>
          <pc:docMk/>
          <pc:sldMk cId="0" sldId="269"/>
        </pc:sldMkLst>
      </pc:sldChg>
      <pc:sldChg chg="del">
        <pc:chgData name="Thomas Nield" userId="e7924354f0a44a8c" providerId="LiveId" clId="{6D4BC7FC-0D5F-441D-9969-DFCC5ADF9722}" dt="2020-11-18T17:19:18.341" v="6" actId="47"/>
        <pc:sldMkLst>
          <pc:docMk/>
          <pc:sldMk cId="0" sldId="270"/>
        </pc:sldMkLst>
      </pc:sldChg>
      <pc:sldChg chg="del">
        <pc:chgData name="Thomas Nield" userId="e7924354f0a44a8c" providerId="LiveId" clId="{6D4BC7FC-0D5F-441D-9969-DFCC5ADF9722}" dt="2020-11-18T17:19:18.341" v="6" actId="47"/>
        <pc:sldMkLst>
          <pc:docMk/>
          <pc:sldMk cId="0" sldId="271"/>
        </pc:sldMkLst>
      </pc:sldChg>
      <pc:sldChg chg="del">
        <pc:chgData name="Thomas Nield" userId="e7924354f0a44a8c" providerId="LiveId" clId="{6D4BC7FC-0D5F-441D-9969-DFCC5ADF9722}" dt="2020-11-18T17:19:18.341" v="6" actId="47"/>
        <pc:sldMkLst>
          <pc:docMk/>
          <pc:sldMk cId="0" sldId="272"/>
        </pc:sldMkLst>
      </pc:sldChg>
      <pc:sldChg chg="del">
        <pc:chgData name="Thomas Nield" userId="e7924354f0a44a8c" providerId="LiveId" clId="{6D4BC7FC-0D5F-441D-9969-DFCC5ADF9722}" dt="2020-11-18T17:19:18.341" v="6" actId="47"/>
        <pc:sldMkLst>
          <pc:docMk/>
          <pc:sldMk cId="0" sldId="273"/>
        </pc:sldMkLst>
      </pc:sldChg>
      <pc:sldChg chg="del">
        <pc:chgData name="Thomas Nield" userId="e7924354f0a44a8c" providerId="LiveId" clId="{6D4BC7FC-0D5F-441D-9969-DFCC5ADF9722}" dt="2020-11-18T17:19:18.341" v="6" actId="47"/>
        <pc:sldMkLst>
          <pc:docMk/>
          <pc:sldMk cId="0" sldId="274"/>
        </pc:sldMkLst>
      </pc:sldChg>
      <pc:sldChg chg="del">
        <pc:chgData name="Thomas Nield" userId="e7924354f0a44a8c" providerId="LiveId" clId="{6D4BC7FC-0D5F-441D-9969-DFCC5ADF9722}" dt="2020-11-18T17:19:18.341" v="6" actId="47"/>
        <pc:sldMkLst>
          <pc:docMk/>
          <pc:sldMk cId="0" sldId="275"/>
        </pc:sldMkLst>
      </pc:sldChg>
      <pc:sldChg chg="del">
        <pc:chgData name="Thomas Nield" userId="e7924354f0a44a8c" providerId="LiveId" clId="{6D4BC7FC-0D5F-441D-9969-DFCC5ADF9722}" dt="2020-11-18T17:19:18.341" v="6" actId="47"/>
        <pc:sldMkLst>
          <pc:docMk/>
          <pc:sldMk cId="0" sldId="276"/>
        </pc:sldMkLst>
      </pc:sldChg>
      <pc:sldChg chg="del">
        <pc:chgData name="Thomas Nield" userId="e7924354f0a44a8c" providerId="LiveId" clId="{6D4BC7FC-0D5F-441D-9969-DFCC5ADF9722}" dt="2020-11-18T17:18:29.275" v="0" actId="2696"/>
        <pc:sldMkLst>
          <pc:docMk/>
          <pc:sldMk cId="231162712" sldId="284"/>
        </pc:sldMkLst>
      </pc:sldChg>
      <pc:sldChg chg="del">
        <pc:chgData name="Thomas Nield" userId="e7924354f0a44a8c" providerId="LiveId" clId="{6D4BC7FC-0D5F-441D-9969-DFCC5ADF9722}" dt="2020-11-18T17:19:18.341" v="6" actId="47"/>
        <pc:sldMkLst>
          <pc:docMk/>
          <pc:sldMk cId="2621229759" sldId="307"/>
        </pc:sldMkLst>
      </pc:sldChg>
      <pc:sldChg chg="del">
        <pc:chgData name="Thomas Nield" userId="e7924354f0a44a8c" providerId="LiveId" clId="{6D4BC7FC-0D5F-441D-9969-DFCC5ADF9722}" dt="2020-11-18T17:19:18.341" v="6" actId="47"/>
        <pc:sldMkLst>
          <pc:docMk/>
          <pc:sldMk cId="764784757" sldId="308"/>
        </pc:sldMkLst>
      </pc:sldChg>
      <pc:sldChg chg="del">
        <pc:chgData name="Thomas Nield" userId="e7924354f0a44a8c" providerId="LiveId" clId="{6D4BC7FC-0D5F-441D-9969-DFCC5ADF9722}" dt="2020-11-18T17:19:18.341" v="6" actId="47"/>
        <pc:sldMkLst>
          <pc:docMk/>
          <pc:sldMk cId="1189732460" sldId="311"/>
        </pc:sldMkLst>
      </pc:sldChg>
      <pc:sldChg chg="modSp mod">
        <pc:chgData name="Thomas Nield" userId="e7924354f0a44a8c" providerId="LiveId" clId="{6D4BC7FC-0D5F-441D-9969-DFCC5ADF9722}" dt="2020-11-19T19:38:07.474" v="1284" actId="20577"/>
        <pc:sldMkLst>
          <pc:docMk/>
          <pc:sldMk cId="1176550322" sldId="322"/>
        </pc:sldMkLst>
        <pc:spChg chg="mod">
          <ac:chgData name="Thomas Nield" userId="e7924354f0a44a8c" providerId="LiveId" clId="{6D4BC7FC-0D5F-441D-9969-DFCC5ADF9722}" dt="2020-11-19T19:38:07.474" v="1284" actId="20577"/>
          <ac:spMkLst>
            <pc:docMk/>
            <pc:sldMk cId="1176550322" sldId="322"/>
            <ac:spMk id="2" creationId="{00000000-0000-0000-0000-000000000000}"/>
          </ac:spMkLst>
        </pc:spChg>
      </pc:sldChg>
      <pc:sldChg chg="del">
        <pc:chgData name="Thomas Nield" userId="e7924354f0a44a8c" providerId="LiveId" clId="{6D4BC7FC-0D5F-441D-9969-DFCC5ADF9722}" dt="2020-11-18T17:19:18.341" v="6" actId="47"/>
        <pc:sldMkLst>
          <pc:docMk/>
          <pc:sldMk cId="0" sldId="349"/>
        </pc:sldMkLst>
      </pc:sldChg>
      <pc:sldChg chg="del">
        <pc:chgData name="Thomas Nield" userId="e7924354f0a44a8c" providerId="LiveId" clId="{6D4BC7FC-0D5F-441D-9969-DFCC5ADF9722}" dt="2020-11-18T17:19:18.341" v="6" actId="47"/>
        <pc:sldMkLst>
          <pc:docMk/>
          <pc:sldMk cId="0" sldId="350"/>
        </pc:sldMkLst>
      </pc:sldChg>
      <pc:sldChg chg="del">
        <pc:chgData name="Thomas Nield" userId="e7924354f0a44a8c" providerId="LiveId" clId="{6D4BC7FC-0D5F-441D-9969-DFCC5ADF9722}" dt="2020-11-18T17:19:18.341" v="6" actId="47"/>
        <pc:sldMkLst>
          <pc:docMk/>
          <pc:sldMk cId="0" sldId="351"/>
        </pc:sldMkLst>
      </pc:sldChg>
      <pc:sldChg chg="del">
        <pc:chgData name="Thomas Nield" userId="e7924354f0a44a8c" providerId="LiveId" clId="{6D4BC7FC-0D5F-441D-9969-DFCC5ADF9722}" dt="2020-11-18T17:19:18.341" v="6" actId="47"/>
        <pc:sldMkLst>
          <pc:docMk/>
          <pc:sldMk cId="0" sldId="352"/>
        </pc:sldMkLst>
      </pc:sldChg>
      <pc:sldChg chg="del">
        <pc:chgData name="Thomas Nield" userId="e7924354f0a44a8c" providerId="LiveId" clId="{6D4BC7FC-0D5F-441D-9969-DFCC5ADF9722}" dt="2020-11-18T17:19:18.341" v="6" actId="47"/>
        <pc:sldMkLst>
          <pc:docMk/>
          <pc:sldMk cId="0" sldId="353"/>
        </pc:sldMkLst>
      </pc:sldChg>
      <pc:sldChg chg="del">
        <pc:chgData name="Thomas Nield" userId="e7924354f0a44a8c" providerId="LiveId" clId="{6D4BC7FC-0D5F-441D-9969-DFCC5ADF9722}" dt="2020-11-18T17:19:18.341" v="6" actId="47"/>
        <pc:sldMkLst>
          <pc:docMk/>
          <pc:sldMk cId="0" sldId="354"/>
        </pc:sldMkLst>
      </pc:sldChg>
      <pc:sldChg chg="del">
        <pc:chgData name="Thomas Nield" userId="e7924354f0a44a8c" providerId="LiveId" clId="{6D4BC7FC-0D5F-441D-9969-DFCC5ADF9722}" dt="2020-11-18T17:19:18.341" v="6" actId="47"/>
        <pc:sldMkLst>
          <pc:docMk/>
          <pc:sldMk cId="0" sldId="356"/>
        </pc:sldMkLst>
      </pc:sldChg>
      <pc:sldChg chg="del">
        <pc:chgData name="Thomas Nield" userId="e7924354f0a44a8c" providerId="LiveId" clId="{6D4BC7FC-0D5F-441D-9969-DFCC5ADF9722}" dt="2020-11-18T17:19:18.341" v="6" actId="47"/>
        <pc:sldMkLst>
          <pc:docMk/>
          <pc:sldMk cId="0" sldId="357"/>
        </pc:sldMkLst>
      </pc:sldChg>
      <pc:sldChg chg="del">
        <pc:chgData name="Thomas Nield" userId="e7924354f0a44a8c" providerId="LiveId" clId="{6D4BC7FC-0D5F-441D-9969-DFCC5ADF9722}" dt="2020-11-18T17:19:18.341" v="6" actId="47"/>
        <pc:sldMkLst>
          <pc:docMk/>
          <pc:sldMk cId="0" sldId="360"/>
        </pc:sldMkLst>
      </pc:sldChg>
      <pc:sldChg chg="del">
        <pc:chgData name="Thomas Nield" userId="e7924354f0a44a8c" providerId="LiveId" clId="{6D4BC7FC-0D5F-441D-9969-DFCC5ADF9722}" dt="2020-11-18T17:19:18.341" v="6" actId="47"/>
        <pc:sldMkLst>
          <pc:docMk/>
          <pc:sldMk cId="0" sldId="361"/>
        </pc:sldMkLst>
      </pc:sldChg>
      <pc:sldChg chg="del">
        <pc:chgData name="Thomas Nield" userId="e7924354f0a44a8c" providerId="LiveId" clId="{6D4BC7FC-0D5F-441D-9969-DFCC5ADF9722}" dt="2020-11-18T17:19:18.341" v="6" actId="47"/>
        <pc:sldMkLst>
          <pc:docMk/>
          <pc:sldMk cId="0" sldId="362"/>
        </pc:sldMkLst>
      </pc:sldChg>
      <pc:sldChg chg="del">
        <pc:chgData name="Thomas Nield" userId="e7924354f0a44a8c" providerId="LiveId" clId="{6D4BC7FC-0D5F-441D-9969-DFCC5ADF9722}" dt="2020-11-18T17:19:18.341" v="6" actId="47"/>
        <pc:sldMkLst>
          <pc:docMk/>
          <pc:sldMk cId="0" sldId="363"/>
        </pc:sldMkLst>
      </pc:sldChg>
      <pc:sldChg chg="del">
        <pc:chgData name="Thomas Nield" userId="e7924354f0a44a8c" providerId="LiveId" clId="{6D4BC7FC-0D5F-441D-9969-DFCC5ADF9722}" dt="2020-11-18T17:19:18.341" v="6" actId="47"/>
        <pc:sldMkLst>
          <pc:docMk/>
          <pc:sldMk cId="0" sldId="364"/>
        </pc:sldMkLst>
      </pc:sldChg>
      <pc:sldChg chg="add">
        <pc:chgData name="Thomas Nield" userId="e7924354f0a44a8c" providerId="LiveId" clId="{6D4BC7FC-0D5F-441D-9969-DFCC5ADF9722}" dt="2020-12-08T18:41:21.001" v="14586"/>
        <pc:sldMkLst>
          <pc:docMk/>
          <pc:sldMk cId="244360779" sldId="411"/>
        </pc:sldMkLst>
      </pc:sldChg>
      <pc:sldChg chg="modSp add del mod">
        <pc:chgData name="Thomas Nield" userId="e7924354f0a44a8c" providerId="LiveId" clId="{6D4BC7FC-0D5F-441D-9969-DFCC5ADF9722}" dt="2020-12-08T18:41:43.854" v="14590" actId="27636"/>
        <pc:sldMkLst>
          <pc:docMk/>
          <pc:sldMk cId="1307263304" sldId="412"/>
        </pc:sldMkLst>
        <pc:spChg chg="mod">
          <ac:chgData name="Thomas Nield" userId="e7924354f0a44a8c" providerId="LiveId" clId="{6D4BC7FC-0D5F-441D-9969-DFCC5ADF9722}" dt="2020-12-08T18:41:43.854" v="14590" actId="27636"/>
          <ac:spMkLst>
            <pc:docMk/>
            <pc:sldMk cId="1307263304" sldId="412"/>
            <ac:spMk id="3" creationId="{26F68367-AFBE-4B1B-83BC-358A4B760894}"/>
          </ac:spMkLst>
        </pc:spChg>
      </pc:sldChg>
      <pc:sldChg chg="addSp delSp modSp add del mod modAnim">
        <pc:chgData name="Thomas Nield" userId="e7924354f0a44a8c" providerId="LiveId" clId="{6D4BC7FC-0D5F-441D-9969-DFCC5ADF9722}" dt="2020-12-08T20:13:15.709" v="15356" actId="2696"/>
        <pc:sldMkLst>
          <pc:docMk/>
          <pc:sldMk cId="3528965783" sldId="414"/>
        </pc:sldMkLst>
        <pc:spChg chg="add del">
          <ac:chgData name="Thomas Nield" userId="e7924354f0a44a8c" providerId="LiveId" clId="{6D4BC7FC-0D5F-441D-9969-DFCC5ADF9722}" dt="2020-12-08T18:42:53.026" v="14598" actId="478"/>
          <ac:spMkLst>
            <pc:docMk/>
            <pc:sldMk cId="3528965783" sldId="414"/>
            <ac:spMk id="2" creationId="{00000000-0000-0000-0000-000000000000}"/>
          </ac:spMkLst>
        </pc:spChg>
        <pc:spChg chg="add del mod">
          <ac:chgData name="Thomas Nield" userId="e7924354f0a44a8c" providerId="LiveId" clId="{6D4BC7FC-0D5F-441D-9969-DFCC5ADF9722}" dt="2020-12-08T18:42:53.026" v="14598" actId="478"/>
          <ac:spMkLst>
            <pc:docMk/>
            <pc:sldMk cId="3528965783" sldId="414"/>
            <ac:spMk id="4" creationId="{675065BD-6853-4B9D-9DDE-494D6619B450}"/>
          </ac:spMkLst>
        </pc:spChg>
        <pc:spChg chg="mod">
          <ac:chgData name="Thomas Nield" userId="e7924354f0a44a8c" providerId="LiveId" clId="{6D4BC7FC-0D5F-441D-9969-DFCC5ADF9722}" dt="2020-12-08T18:42:45.354" v="14592" actId="20577"/>
          <ac:spMkLst>
            <pc:docMk/>
            <pc:sldMk cId="3528965783" sldId="414"/>
            <ac:spMk id="6" creationId="{685DD05A-12B5-4692-B780-BDEF706B010E}"/>
          </ac:spMkLst>
        </pc:spChg>
        <pc:spChg chg="add del mod">
          <ac:chgData name="Thomas Nield" userId="e7924354f0a44a8c" providerId="LiveId" clId="{6D4BC7FC-0D5F-441D-9969-DFCC5ADF9722}" dt="2020-12-08T18:42:52.820" v="14597"/>
          <ac:spMkLst>
            <pc:docMk/>
            <pc:sldMk cId="3528965783" sldId="414"/>
            <ac:spMk id="7" creationId="{ECC264BC-7C3A-47F4-A8CA-F839BBC55F75}"/>
          </ac:spMkLst>
        </pc:spChg>
      </pc:sldChg>
      <pc:sldChg chg="add">
        <pc:chgData name="Thomas Nield" userId="e7924354f0a44a8c" providerId="LiveId" clId="{6D4BC7FC-0D5F-441D-9969-DFCC5ADF9722}" dt="2020-12-08T18:41:21.001" v="14586"/>
        <pc:sldMkLst>
          <pc:docMk/>
          <pc:sldMk cId="3594002742" sldId="444"/>
        </pc:sldMkLst>
      </pc:sldChg>
      <pc:sldChg chg="add">
        <pc:chgData name="Thomas Nield" userId="e7924354f0a44a8c" providerId="LiveId" clId="{6D4BC7FC-0D5F-441D-9969-DFCC5ADF9722}" dt="2020-12-08T18:41:21.001" v="14586"/>
        <pc:sldMkLst>
          <pc:docMk/>
          <pc:sldMk cId="1117004637" sldId="446"/>
        </pc:sldMkLst>
      </pc:sldChg>
      <pc:sldChg chg="add">
        <pc:chgData name="Thomas Nield" userId="e7924354f0a44a8c" providerId="LiveId" clId="{6D4BC7FC-0D5F-441D-9969-DFCC5ADF9722}" dt="2020-12-08T18:41:21.001" v="14586"/>
        <pc:sldMkLst>
          <pc:docMk/>
          <pc:sldMk cId="3998231832" sldId="447"/>
        </pc:sldMkLst>
      </pc:sldChg>
      <pc:sldChg chg="add">
        <pc:chgData name="Thomas Nield" userId="e7924354f0a44a8c" providerId="LiveId" clId="{6D4BC7FC-0D5F-441D-9969-DFCC5ADF9722}" dt="2020-12-08T18:41:21.001" v="14586"/>
        <pc:sldMkLst>
          <pc:docMk/>
          <pc:sldMk cId="3925968764" sldId="448"/>
        </pc:sldMkLst>
      </pc:sldChg>
      <pc:sldChg chg="del">
        <pc:chgData name="Thomas Nield" userId="e7924354f0a44a8c" providerId="LiveId" clId="{6D4BC7FC-0D5F-441D-9969-DFCC5ADF9722}" dt="2020-11-18T17:19:18.341" v="6" actId="47"/>
        <pc:sldMkLst>
          <pc:docMk/>
          <pc:sldMk cId="1832524220" sldId="483"/>
        </pc:sldMkLst>
      </pc:sldChg>
      <pc:sldChg chg="del">
        <pc:chgData name="Thomas Nield" userId="e7924354f0a44a8c" providerId="LiveId" clId="{6D4BC7FC-0D5F-441D-9969-DFCC5ADF9722}" dt="2020-11-30T15:16:58.763" v="10196" actId="2696"/>
        <pc:sldMkLst>
          <pc:docMk/>
          <pc:sldMk cId="3500861460" sldId="487"/>
        </pc:sldMkLst>
      </pc:sldChg>
      <pc:sldChg chg="del">
        <pc:chgData name="Thomas Nield" userId="e7924354f0a44a8c" providerId="LiveId" clId="{6D4BC7FC-0D5F-441D-9969-DFCC5ADF9722}" dt="2020-11-18T17:18:29.275" v="0" actId="2696"/>
        <pc:sldMkLst>
          <pc:docMk/>
          <pc:sldMk cId="3545694000" sldId="491"/>
        </pc:sldMkLst>
      </pc:sldChg>
      <pc:sldChg chg="del">
        <pc:chgData name="Thomas Nield" userId="e7924354f0a44a8c" providerId="LiveId" clId="{6D4BC7FC-0D5F-441D-9969-DFCC5ADF9722}" dt="2020-11-18T17:18:29.275" v="0" actId="2696"/>
        <pc:sldMkLst>
          <pc:docMk/>
          <pc:sldMk cId="1972824950" sldId="492"/>
        </pc:sldMkLst>
      </pc:sldChg>
      <pc:sldChg chg="del">
        <pc:chgData name="Thomas Nield" userId="e7924354f0a44a8c" providerId="LiveId" clId="{6D4BC7FC-0D5F-441D-9969-DFCC5ADF9722}" dt="2020-11-18T17:18:29.275" v="0" actId="2696"/>
        <pc:sldMkLst>
          <pc:docMk/>
          <pc:sldMk cId="3253442430" sldId="493"/>
        </pc:sldMkLst>
      </pc:sldChg>
      <pc:sldChg chg="del">
        <pc:chgData name="Thomas Nield" userId="e7924354f0a44a8c" providerId="LiveId" clId="{6D4BC7FC-0D5F-441D-9969-DFCC5ADF9722}" dt="2020-11-18T17:18:29.275" v="0" actId="2696"/>
        <pc:sldMkLst>
          <pc:docMk/>
          <pc:sldMk cId="3534321083" sldId="494"/>
        </pc:sldMkLst>
      </pc:sldChg>
      <pc:sldChg chg="del">
        <pc:chgData name="Thomas Nield" userId="e7924354f0a44a8c" providerId="LiveId" clId="{6D4BC7FC-0D5F-441D-9969-DFCC5ADF9722}" dt="2020-11-18T17:18:29.275" v="0" actId="2696"/>
        <pc:sldMkLst>
          <pc:docMk/>
          <pc:sldMk cId="1666076805" sldId="495"/>
        </pc:sldMkLst>
      </pc:sldChg>
      <pc:sldChg chg="del">
        <pc:chgData name="Thomas Nield" userId="e7924354f0a44a8c" providerId="LiveId" clId="{6D4BC7FC-0D5F-441D-9969-DFCC5ADF9722}" dt="2020-11-18T17:18:29.275" v="0" actId="2696"/>
        <pc:sldMkLst>
          <pc:docMk/>
          <pc:sldMk cId="977031285" sldId="496"/>
        </pc:sldMkLst>
      </pc:sldChg>
      <pc:sldChg chg="del">
        <pc:chgData name="Thomas Nield" userId="e7924354f0a44a8c" providerId="LiveId" clId="{6D4BC7FC-0D5F-441D-9969-DFCC5ADF9722}" dt="2020-11-18T17:18:45.704" v="1" actId="2696"/>
        <pc:sldMkLst>
          <pc:docMk/>
          <pc:sldMk cId="3130628813" sldId="509"/>
        </pc:sldMkLst>
      </pc:sldChg>
      <pc:sldChg chg="del">
        <pc:chgData name="Thomas Nield" userId="e7924354f0a44a8c" providerId="LiveId" clId="{6D4BC7FC-0D5F-441D-9969-DFCC5ADF9722}" dt="2020-11-18T17:18:45.704" v="1" actId="2696"/>
        <pc:sldMkLst>
          <pc:docMk/>
          <pc:sldMk cId="3419631132" sldId="510"/>
        </pc:sldMkLst>
      </pc:sldChg>
      <pc:sldChg chg="del">
        <pc:chgData name="Thomas Nield" userId="e7924354f0a44a8c" providerId="LiveId" clId="{6D4BC7FC-0D5F-441D-9969-DFCC5ADF9722}" dt="2020-11-18T17:18:45.704" v="1" actId="2696"/>
        <pc:sldMkLst>
          <pc:docMk/>
          <pc:sldMk cId="4154543123" sldId="511"/>
        </pc:sldMkLst>
      </pc:sldChg>
      <pc:sldChg chg="del">
        <pc:chgData name="Thomas Nield" userId="e7924354f0a44a8c" providerId="LiveId" clId="{6D4BC7FC-0D5F-441D-9969-DFCC5ADF9722}" dt="2020-11-18T17:18:45.704" v="1" actId="2696"/>
        <pc:sldMkLst>
          <pc:docMk/>
          <pc:sldMk cId="1199600972" sldId="512"/>
        </pc:sldMkLst>
      </pc:sldChg>
      <pc:sldChg chg="del">
        <pc:chgData name="Thomas Nield" userId="e7924354f0a44a8c" providerId="LiveId" clId="{6D4BC7FC-0D5F-441D-9969-DFCC5ADF9722}" dt="2020-11-18T17:18:45.704" v="1" actId="2696"/>
        <pc:sldMkLst>
          <pc:docMk/>
          <pc:sldMk cId="3992568467" sldId="513"/>
        </pc:sldMkLst>
      </pc:sldChg>
      <pc:sldChg chg="modSp mod">
        <pc:chgData name="Thomas Nield" userId="e7924354f0a44a8c" providerId="LiveId" clId="{6D4BC7FC-0D5F-441D-9969-DFCC5ADF9722}" dt="2020-12-08T23:10:21.126" v="15386" actId="27636"/>
        <pc:sldMkLst>
          <pc:docMk/>
          <pc:sldMk cId="833897594" sldId="514"/>
        </pc:sldMkLst>
        <pc:spChg chg="mod">
          <ac:chgData name="Thomas Nield" userId="e7924354f0a44a8c" providerId="LiveId" clId="{6D4BC7FC-0D5F-441D-9969-DFCC5ADF9722}" dt="2020-11-20T03:48:17.934" v="4062" actId="20577"/>
          <ac:spMkLst>
            <pc:docMk/>
            <pc:sldMk cId="833897594" sldId="514"/>
            <ac:spMk id="2" creationId="{FB04C2CC-D906-4702-9344-EA6C9A64F41E}"/>
          </ac:spMkLst>
        </pc:spChg>
        <pc:spChg chg="mod">
          <ac:chgData name="Thomas Nield" userId="e7924354f0a44a8c" providerId="LiveId" clId="{6D4BC7FC-0D5F-441D-9969-DFCC5ADF9722}" dt="2020-12-08T23:10:21.126" v="15386" actId="27636"/>
          <ac:spMkLst>
            <pc:docMk/>
            <pc:sldMk cId="833897594" sldId="514"/>
            <ac:spMk id="3" creationId="{F2EFB6E9-5B79-4587-AA5A-6C7CF460134F}"/>
          </ac:spMkLst>
        </pc:spChg>
      </pc:sldChg>
      <pc:sldChg chg="modSp mod">
        <pc:chgData name="Thomas Nield" userId="e7924354f0a44a8c" providerId="LiveId" clId="{6D4BC7FC-0D5F-441D-9969-DFCC5ADF9722}" dt="2020-11-20T03:48:21.008" v="4063" actId="20577"/>
        <pc:sldMkLst>
          <pc:docMk/>
          <pc:sldMk cId="370651278" sldId="515"/>
        </pc:sldMkLst>
        <pc:spChg chg="mod">
          <ac:chgData name="Thomas Nield" userId="e7924354f0a44a8c" providerId="LiveId" clId="{6D4BC7FC-0D5F-441D-9969-DFCC5ADF9722}" dt="2020-11-20T03:48:21.008" v="4063" actId="20577"/>
          <ac:spMkLst>
            <pc:docMk/>
            <pc:sldMk cId="370651278" sldId="515"/>
            <ac:spMk id="2" creationId="{FB04C2CC-D906-4702-9344-EA6C9A64F41E}"/>
          </ac:spMkLst>
        </pc:spChg>
      </pc:sldChg>
      <pc:sldChg chg="del">
        <pc:chgData name="Thomas Nield" userId="e7924354f0a44a8c" providerId="LiveId" clId="{6D4BC7FC-0D5F-441D-9969-DFCC5ADF9722}" dt="2020-11-18T17:19:18.341" v="6" actId="47"/>
        <pc:sldMkLst>
          <pc:docMk/>
          <pc:sldMk cId="1556640094" sldId="516"/>
        </pc:sldMkLst>
      </pc:sldChg>
      <pc:sldChg chg="del">
        <pc:chgData name="Thomas Nield" userId="e7924354f0a44a8c" providerId="LiveId" clId="{6D4BC7FC-0D5F-441D-9969-DFCC5ADF9722}" dt="2020-11-18T17:19:18.341" v="6" actId="47"/>
        <pc:sldMkLst>
          <pc:docMk/>
          <pc:sldMk cId="3682866743" sldId="517"/>
        </pc:sldMkLst>
      </pc:sldChg>
      <pc:sldChg chg="del">
        <pc:chgData name="Thomas Nield" userId="e7924354f0a44a8c" providerId="LiveId" clId="{6D4BC7FC-0D5F-441D-9969-DFCC5ADF9722}" dt="2020-11-18T17:18:29.275" v="0" actId="2696"/>
        <pc:sldMkLst>
          <pc:docMk/>
          <pc:sldMk cId="3615721245" sldId="518"/>
        </pc:sldMkLst>
      </pc:sldChg>
      <pc:sldChg chg="del">
        <pc:chgData name="Thomas Nield" userId="e7924354f0a44a8c" providerId="LiveId" clId="{6D4BC7FC-0D5F-441D-9969-DFCC5ADF9722}" dt="2020-11-18T17:19:18.341" v="6" actId="47"/>
        <pc:sldMkLst>
          <pc:docMk/>
          <pc:sldMk cId="1430745912" sldId="519"/>
        </pc:sldMkLst>
      </pc:sldChg>
      <pc:sldChg chg="del">
        <pc:chgData name="Thomas Nield" userId="e7924354f0a44a8c" providerId="LiveId" clId="{6D4BC7FC-0D5F-441D-9969-DFCC5ADF9722}" dt="2020-11-18T17:19:18.341" v="6" actId="47"/>
        <pc:sldMkLst>
          <pc:docMk/>
          <pc:sldMk cId="1466269166" sldId="521"/>
        </pc:sldMkLst>
      </pc:sldChg>
      <pc:sldChg chg="del">
        <pc:chgData name="Thomas Nield" userId="e7924354f0a44a8c" providerId="LiveId" clId="{6D4BC7FC-0D5F-441D-9969-DFCC5ADF9722}" dt="2020-11-18T17:19:18.341" v="6" actId="47"/>
        <pc:sldMkLst>
          <pc:docMk/>
          <pc:sldMk cId="2557935511" sldId="522"/>
        </pc:sldMkLst>
      </pc:sldChg>
      <pc:sldChg chg="del">
        <pc:chgData name="Thomas Nield" userId="e7924354f0a44a8c" providerId="LiveId" clId="{6D4BC7FC-0D5F-441D-9969-DFCC5ADF9722}" dt="2020-11-18T17:19:18.341" v="6" actId="47"/>
        <pc:sldMkLst>
          <pc:docMk/>
          <pc:sldMk cId="1470226092" sldId="523"/>
        </pc:sldMkLst>
      </pc:sldChg>
      <pc:sldChg chg="del">
        <pc:chgData name="Thomas Nield" userId="e7924354f0a44a8c" providerId="LiveId" clId="{6D4BC7FC-0D5F-441D-9969-DFCC5ADF9722}" dt="2020-11-18T17:19:18.341" v="6" actId="47"/>
        <pc:sldMkLst>
          <pc:docMk/>
          <pc:sldMk cId="2115924813" sldId="524"/>
        </pc:sldMkLst>
      </pc:sldChg>
      <pc:sldChg chg="del">
        <pc:chgData name="Thomas Nield" userId="e7924354f0a44a8c" providerId="LiveId" clId="{6D4BC7FC-0D5F-441D-9969-DFCC5ADF9722}" dt="2020-11-18T17:19:18.341" v="6" actId="47"/>
        <pc:sldMkLst>
          <pc:docMk/>
          <pc:sldMk cId="1604185901" sldId="525"/>
        </pc:sldMkLst>
      </pc:sldChg>
      <pc:sldChg chg="del">
        <pc:chgData name="Thomas Nield" userId="e7924354f0a44a8c" providerId="LiveId" clId="{6D4BC7FC-0D5F-441D-9969-DFCC5ADF9722}" dt="2020-11-18T17:19:18.341" v="6" actId="47"/>
        <pc:sldMkLst>
          <pc:docMk/>
          <pc:sldMk cId="3584109866" sldId="526"/>
        </pc:sldMkLst>
      </pc:sldChg>
      <pc:sldChg chg="del">
        <pc:chgData name="Thomas Nield" userId="e7924354f0a44a8c" providerId="LiveId" clId="{6D4BC7FC-0D5F-441D-9969-DFCC5ADF9722}" dt="2020-11-18T17:19:18.341" v="6" actId="47"/>
        <pc:sldMkLst>
          <pc:docMk/>
          <pc:sldMk cId="2692323726" sldId="528"/>
        </pc:sldMkLst>
      </pc:sldChg>
      <pc:sldChg chg="del">
        <pc:chgData name="Thomas Nield" userId="e7924354f0a44a8c" providerId="LiveId" clId="{6D4BC7FC-0D5F-441D-9969-DFCC5ADF9722}" dt="2020-11-18T17:19:18.341" v="6" actId="47"/>
        <pc:sldMkLst>
          <pc:docMk/>
          <pc:sldMk cId="1981451734" sldId="529"/>
        </pc:sldMkLst>
      </pc:sldChg>
      <pc:sldChg chg="del">
        <pc:chgData name="Thomas Nield" userId="e7924354f0a44a8c" providerId="LiveId" clId="{6D4BC7FC-0D5F-441D-9969-DFCC5ADF9722}" dt="2020-11-18T17:19:18.341" v="6" actId="47"/>
        <pc:sldMkLst>
          <pc:docMk/>
          <pc:sldMk cId="2465961205" sldId="530"/>
        </pc:sldMkLst>
      </pc:sldChg>
      <pc:sldChg chg="del">
        <pc:chgData name="Thomas Nield" userId="e7924354f0a44a8c" providerId="LiveId" clId="{6D4BC7FC-0D5F-441D-9969-DFCC5ADF9722}" dt="2020-11-18T17:19:18.341" v="6" actId="47"/>
        <pc:sldMkLst>
          <pc:docMk/>
          <pc:sldMk cId="2215655749" sldId="531"/>
        </pc:sldMkLst>
      </pc:sldChg>
      <pc:sldChg chg="del">
        <pc:chgData name="Thomas Nield" userId="e7924354f0a44a8c" providerId="LiveId" clId="{6D4BC7FC-0D5F-441D-9969-DFCC5ADF9722}" dt="2020-11-18T17:19:18.341" v="6" actId="47"/>
        <pc:sldMkLst>
          <pc:docMk/>
          <pc:sldMk cId="2603356623" sldId="532"/>
        </pc:sldMkLst>
      </pc:sldChg>
      <pc:sldChg chg="del">
        <pc:chgData name="Thomas Nield" userId="e7924354f0a44a8c" providerId="LiveId" clId="{6D4BC7FC-0D5F-441D-9969-DFCC5ADF9722}" dt="2020-11-18T17:19:18.341" v="6" actId="47"/>
        <pc:sldMkLst>
          <pc:docMk/>
          <pc:sldMk cId="3569800378" sldId="533"/>
        </pc:sldMkLst>
      </pc:sldChg>
      <pc:sldChg chg="del">
        <pc:chgData name="Thomas Nield" userId="e7924354f0a44a8c" providerId="LiveId" clId="{6D4BC7FC-0D5F-441D-9969-DFCC5ADF9722}" dt="2020-11-18T17:19:18.341" v="6" actId="47"/>
        <pc:sldMkLst>
          <pc:docMk/>
          <pc:sldMk cId="1453432123" sldId="534"/>
        </pc:sldMkLst>
      </pc:sldChg>
      <pc:sldChg chg="del">
        <pc:chgData name="Thomas Nield" userId="e7924354f0a44a8c" providerId="LiveId" clId="{6D4BC7FC-0D5F-441D-9969-DFCC5ADF9722}" dt="2020-11-18T17:19:18.341" v="6" actId="47"/>
        <pc:sldMkLst>
          <pc:docMk/>
          <pc:sldMk cId="2876647376" sldId="535"/>
        </pc:sldMkLst>
      </pc:sldChg>
      <pc:sldChg chg="del">
        <pc:chgData name="Thomas Nield" userId="e7924354f0a44a8c" providerId="LiveId" clId="{6D4BC7FC-0D5F-441D-9969-DFCC5ADF9722}" dt="2020-11-18T17:19:18.341" v="6" actId="47"/>
        <pc:sldMkLst>
          <pc:docMk/>
          <pc:sldMk cId="4184417293" sldId="536"/>
        </pc:sldMkLst>
      </pc:sldChg>
      <pc:sldChg chg="del">
        <pc:chgData name="Thomas Nield" userId="e7924354f0a44a8c" providerId="LiveId" clId="{6D4BC7FC-0D5F-441D-9969-DFCC5ADF9722}" dt="2020-11-18T17:19:18.341" v="6" actId="47"/>
        <pc:sldMkLst>
          <pc:docMk/>
          <pc:sldMk cId="3689555527" sldId="537"/>
        </pc:sldMkLst>
      </pc:sldChg>
      <pc:sldChg chg="del">
        <pc:chgData name="Thomas Nield" userId="e7924354f0a44a8c" providerId="LiveId" clId="{6D4BC7FC-0D5F-441D-9969-DFCC5ADF9722}" dt="2020-11-18T17:19:18.341" v="6" actId="47"/>
        <pc:sldMkLst>
          <pc:docMk/>
          <pc:sldMk cId="850843339" sldId="538"/>
        </pc:sldMkLst>
      </pc:sldChg>
      <pc:sldChg chg="del">
        <pc:chgData name="Thomas Nield" userId="e7924354f0a44a8c" providerId="LiveId" clId="{6D4BC7FC-0D5F-441D-9969-DFCC5ADF9722}" dt="2020-11-18T17:19:18.341" v="6" actId="47"/>
        <pc:sldMkLst>
          <pc:docMk/>
          <pc:sldMk cId="3502069208" sldId="539"/>
        </pc:sldMkLst>
      </pc:sldChg>
      <pc:sldChg chg="del">
        <pc:chgData name="Thomas Nield" userId="e7924354f0a44a8c" providerId="LiveId" clId="{6D4BC7FC-0D5F-441D-9969-DFCC5ADF9722}" dt="2020-11-18T17:19:18.341" v="6" actId="47"/>
        <pc:sldMkLst>
          <pc:docMk/>
          <pc:sldMk cId="1592282302" sldId="540"/>
        </pc:sldMkLst>
      </pc:sldChg>
      <pc:sldChg chg="del">
        <pc:chgData name="Thomas Nield" userId="e7924354f0a44a8c" providerId="LiveId" clId="{6D4BC7FC-0D5F-441D-9969-DFCC5ADF9722}" dt="2020-11-18T17:19:18.341" v="6" actId="47"/>
        <pc:sldMkLst>
          <pc:docMk/>
          <pc:sldMk cId="3619610038" sldId="541"/>
        </pc:sldMkLst>
      </pc:sldChg>
      <pc:sldChg chg="del">
        <pc:chgData name="Thomas Nield" userId="e7924354f0a44a8c" providerId="LiveId" clId="{6D4BC7FC-0D5F-441D-9969-DFCC5ADF9722}" dt="2020-11-18T17:19:18.341" v="6" actId="47"/>
        <pc:sldMkLst>
          <pc:docMk/>
          <pc:sldMk cId="165957344" sldId="542"/>
        </pc:sldMkLst>
      </pc:sldChg>
      <pc:sldChg chg="del">
        <pc:chgData name="Thomas Nield" userId="e7924354f0a44a8c" providerId="LiveId" clId="{6D4BC7FC-0D5F-441D-9969-DFCC5ADF9722}" dt="2020-11-18T17:19:18.341" v="6" actId="47"/>
        <pc:sldMkLst>
          <pc:docMk/>
          <pc:sldMk cId="1899603532" sldId="543"/>
        </pc:sldMkLst>
      </pc:sldChg>
      <pc:sldChg chg="del">
        <pc:chgData name="Thomas Nield" userId="e7924354f0a44a8c" providerId="LiveId" clId="{6D4BC7FC-0D5F-441D-9969-DFCC5ADF9722}" dt="2020-11-18T17:19:18.341" v="6" actId="47"/>
        <pc:sldMkLst>
          <pc:docMk/>
          <pc:sldMk cId="1507958209" sldId="544"/>
        </pc:sldMkLst>
      </pc:sldChg>
      <pc:sldChg chg="del">
        <pc:chgData name="Thomas Nield" userId="e7924354f0a44a8c" providerId="LiveId" clId="{6D4BC7FC-0D5F-441D-9969-DFCC5ADF9722}" dt="2020-11-18T17:19:18.341" v="6" actId="47"/>
        <pc:sldMkLst>
          <pc:docMk/>
          <pc:sldMk cId="1377429888" sldId="545"/>
        </pc:sldMkLst>
      </pc:sldChg>
      <pc:sldChg chg="del">
        <pc:chgData name="Thomas Nield" userId="e7924354f0a44a8c" providerId="LiveId" clId="{6D4BC7FC-0D5F-441D-9969-DFCC5ADF9722}" dt="2020-11-18T17:19:18.341" v="6" actId="47"/>
        <pc:sldMkLst>
          <pc:docMk/>
          <pc:sldMk cId="707501811" sldId="546"/>
        </pc:sldMkLst>
      </pc:sldChg>
      <pc:sldChg chg="del">
        <pc:chgData name="Thomas Nield" userId="e7924354f0a44a8c" providerId="LiveId" clId="{6D4BC7FC-0D5F-441D-9969-DFCC5ADF9722}" dt="2020-11-18T17:19:18.341" v="6" actId="47"/>
        <pc:sldMkLst>
          <pc:docMk/>
          <pc:sldMk cId="940533437" sldId="548"/>
        </pc:sldMkLst>
      </pc:sldChg>
      <pc:sldChg chg="del">
        <pc:chgData name="Thomas Nield" userId="e7924354f0a44a8c" providerId="LiveId" clId="{6D4BC7FC-0D5F-441D-9969-DFCC5ADF9722}" dt="2020-11-18T17:19:18.341" v="6" actId="47"/>
        <pc:sldMkLst>
          <pc:docMk/>
          <pc:sldMk cId="1951051719" sldId="550"/>
        </pc:sldMkLst>
      </pc:sldChg>
      <pc:sldChg chg="del">
        <pc:chgData name="Thomas Nield" userId="e7924354f0a44a8c" providerId="LiveId" clId="{6D4BC7FC-0D5F-441D-9969-DFCC5ADF9722}" dt="2020-11-18T17:19:18.341" v="6" actId="47"/>
        <pc:sldMkLst>
          <pc:docMk/>
          <pc:sldMk cId="345601963" sldId="551"/>
        </pc:sldMkLst>
      </pc:sldChg>
      <pc:sldChg chg="del">
        <pc:chgData name="Thomas Nield" userId="e7924354f0a44a8c" providerId="LiveId" clId="{6D4BC7FC-0D5F-441D-9969-DFCC5ADF9722}" dt="2020-11-18T17:19:18.341" v="6" actId="47"/>
        <pc:sldMkLst>
          <pc:docMk/>
          <pc:sldMk cId="510266170" sldId="552"/>
        </pc:sldMkLst>
      </pc:sldChg>
      <pc:sldChg chg="del">
        <pc:chgData name="Thomas Nield" userId="e7924354f0a44a8c" providerId="LiveId" clId="{6D4BC7FC-0D5F-441D-9969-DFCC5ADF9722}" dt="2020-11-18T17:19:18.341" v="6" actId="47"/>
        <pc:sldMkLst>
          <pc:docMk/>
          <pc:sldMk cId="157206354" sldId="553"/>
        </pc:sldMkLst>
      </pc:sldChg>
      <pc:sldChg chg="del">
        <pc:chgData name="Thomas Nield" userId="e7924354f0a44a8c" providerId="LiveId" clId="{6D4BC7FC-0D5F-441D-9969-DFCC5ADF9722}" dt="2020-11-18T17:19:18.341" v="6" actId="47"/>
        <pc:sldMkLst>
          <pc:docMk/>
          <pc:sldMk cId="2857084113" sldId="554"/>
        </pc:sldMkLst>
      </pc:sldChg>
      <pc:sldChg chg="del">
        <pc:chgData name="Thomas Nield" userId="e7924354f0a44a8c" providerId="LiveId" clId="{6D4BC7FC-0D5F-441D-9969-DFCC5ADF9722}" dt="2020-11-18T17:19:18.341" v="6" actId="47"/>
        <pc:sldMkLst>
          <pc:docMk/>
          <pc:sldMk cId="3748668726" sldId="555"/>
        </pc:sldMkLst>
      </pc:sldChg>
      <pc:sldChg chg="del">
        <pc:chgData name="Thomas Nield" userId="e7924354f0a44a8c" providerId="LiveId" clId="{6D4BC7FC-0D5F-441D-9969-DFCC5ADF9722}" dt="2020-11-18T17:19:18.341" v="6" actId="47"/>
        <pc:sldMkLst>
          <pc:docMk/>
          <pc:sldMk cId="1777088443" sldId="556"/>
        </pc:sldMkLst>
      </pc:sldChg>
      <pc:sldChg chg="del">
        <pc:chgData name="Thomas Nield" userId="e7924354f0a44a8c" providerId="LiveId" clId="{6D4BC7FC-0D5F-441D-9969-DFCC5ADF9722}" dt="2020-11-18T17:19:18.341" v="6" actId="47"/>
        <pc:sldMkLst>
          <pc:docMk/>
          <pc:sldMk cId="523578966" sldId="557"/>
        </pc:sldMkLst>
      </pc:sldChg>
      <pc:sldChg chg="del">
        <pc:chgData name="Thomas Nield" userId="e7924354f0a44a8c" providerId="LiveId" clId="{6D4BC7FC-0D5F-441D-9969-DFCC5ADF9722}" dt="2020-11-18T17:19:18.341" v="6" actId="47"/>
        <pc:sldMkLst>
          <pc:docMk/>
          <pc:sldMk cId="1643813914" sldId="558"/>
        </pc:sldMkLst>
      </pc:sldChg>
      <pc:sldChg chg="del">
        <pc:chgData name="Thomas Nield" userId="e7924354f0a44a8c" providerId="LiveId" clId="{6D4BC7FC-0D5F-441D-9969-DFCC5ADF9722}" dt="2020-11-18T17:19:18.341" v="6" actId="47"/>
        <pc:sldMkLst>
          <pc:docMk/>
          <pc:sldMk cId="4011716503" sldId="560"/>
        </pc:sldMkLst>
      </pc:sldChg>
      <pc:sldChg chg="del">
        <pc:chgData name="Thomas Nield" userId="e7924354f0a44a8c" providerId="LiveId" clId="{6D4BC7FC-0D5F-441D-9969-DFCC5ADF9722}" dt="2020-11-18T17:19:18.341" v="6" actId="47"/>
        <pc:sldMkLst>
          <pc:docMk/>
          <pc:sldMk cId="513962084" sldId="561"/>
        </pc:sldMkLst>
      </pc:sldChg>
      <pc:sldChg chg="del">
        <pc:chgData name="Thomas Nield" userId="e7924354f0a44a8c" providerId="LiveId" clId="{6D4BC7FC-0D5F-441D-9969-DFCC5ADF9722}" dt="2020-11-18T17:19:18.341" v="6" actId="47"/>
        <pc:sldMkLst>
          <pc:docMk/>
          <pc:sldMk cId="1993326359" sldId="562"/>
        </pc:sldMkLst>
      </pc:sldChg>
      <pc:sldChg chg="del">
        <pc:chgData name="Thomas Nield" userId="e7924354f0a44a8c" providerId="LiveId" clId="{6D4BC7FC-0D5F-441D-9969-DFCC5ADF9722}" dt="2020-11-18T17:19:18.341" v="6" actId="47"/>
        <pc:sldMkLst>
          <pc:docMk/>
          <pc:sldMk cId="1328871168" sldId="563"/>
        </pc:sldMkLst>
      </pc:sldChg>
      <pc:sldChg chg="del">
        <pc:chgData name="Thomas Nield" userId="e7924354f0a44a8c" providerId="LiveId" clId="{6D4BC7FC-0D5F-441D-9969-DFCC5ADF9722}" dt="2020-11-18T17:19:18.341" v="6" actId="47"/>
        <pc:sldMkLst>
          <pc:docMk/>
          <pc:sldMk cId="1154999558" sldId="565"/>
        </pc:sldMkLst>
      </pc:sldChg>
      <pc:sldChg chg="del">
        <pc:chgData name="Thomas Nield" userId="e7924354f0a44a8c" providerId="LiveId" clId="{6D4BC7FC-0D5F-441D-9969-DFCC5ADF9722}" dt="2020-11-18T17:19:18.341" v="6" actId="47"/>
        <pc:sldMkLst>
          <pc:docMk/>
          <pc:sldMk cId="1970197776" sldId="567"/>
        </pc:sldMkLst>
      </pc:sldChg>
      <pc:sldChg chg="del">
        <pc:chgData name="Thomas Nield" userId="e7924354f0a44a8c" providerId="LiveId" clId="{6D4BC7FC-0D5F-441D-9969-DFCC5ADF9722}" dt="2020-11-18T17:19:18.341" v="6" actId="47"/>
        <pc:sldMkLst>
          <pc:docMk/>
          <pc:sldMk cId="4253988126" sldId="568"/>
        </pc:sldMkLst>
      </pc:sldChg>
      <pc:sldChg chg="del">
        <pc:chgData name="Thomas Nield" userId="e7924354f0a44a8c" providerId="LiveId" clId="{6D4BC7FC-0D5F-441D-9969-DFCC5ADF9722}" dt="2020-11-18T17:19:18.341" v="6" actId="47"/>
        <pc:sldMkLst>
          <pc:docMk/>
          <pc:sldMk cId="2658551881" sldId="569"/>
        </pc:sldMkLst>
      </pc:sldChg>
      <pc:sldChg chg="del">
        <pc:chgData name="Thomas Nield" userId="e7924354f0a44a8c" providerId="LiveId" clId="{6D4BC7FC-0D5F-441D-9969-DFCC5ADF9722}" dt="2020-11-18T17:19:18.341" v="6" actId="47"/>
        <pc:sldMkLst>
          <pc:docMk/>
          <pc:sldMk cId="3795557042" sldId="570"/>
        </pc:sldMkLst>
      </pc:sldChg>
      <pc:sldChg chg="del">
        <pc:chgData name="Thomas Nield" userId="e7924354f0a44a8c" providerId="LiveId" clId="{6D4BC7FC-0D5F-441D-9969-DFCC5ADF9722}" dt="2020-11-18T17:19:18.341" v="6" actId="47"/>
        <pc:sldMkLst>
          <pc:docMk/>
          <pc:sldMk cId="10545743" sldId="571"/>
        </pc:sldMkLst>
      </pc:sldChg>
      <pc:sldChg chg="del">
        <pc:chgData name="Thomas Nield" userId="e7924354f0a44a8c" providerId="LiveId" clId="{6D4BC7FC-0D5F-441D-9969-DFCC5ADF9722}" dt="2020-11-18T17:19:18.341" v="6" actId="47"/>
        <pc:sldMkLst>
          <pc:docMk/>
          <pc:sldMk cId="2821783759" sldId="572"/>
        </pc:sldMkLst>
      </pc:sldChg>
      <pc:sldChg chg="del">
        <pc:chgData name="Thomas Nield" userId="e7924354f0a44a8c" providerId="LiveId" clId="{6D4BC7FC-0D5F-441D-9969-DFCC5ADF9722}" dt="2020-11-18T17:19:18.341" v="6" actId="47"/>
        <pc:sldMkLst>
          <pc:docMk/>
          <pc:sldMk cId="1590778202" sldId="573"/>
        </pc:sldMkLst>
      </pc:sldChg>
      <pc:sldChg chg="del">
        <pc:chgData name="Thomas Nield" userId="e7924354f0a44a8c" providerId="LiveId" clId="{6D4BC7FC-0D5F-441D-9969-DFCC5ADF9722}" dt="2020-11-18T17:19:18.341" v="6" actId="47"/>
        <pc:sldMkLst>
          <pc:docMk/>
          <pc:sldMk cId="244412327" sldId="574"/>
        </pc:sldMkLst>
      </pc:sldChg>
      <pc:sldChg chg="del">
        <pc:chgData name="Thomas Nield" userId="e7924354f0a44a8c" providerId="LiveId" clId="{6D4BC7FC-0D5F-441D-9969-DFCC5ADF9722}" dt="2020-11-18T17:19:18.341" v="6" actId="47"/>
        <pc:sldMkLst>
          <pc:docMk/>
          <pc:sldMk cId="1750753591" sldId="575"/>
        </pc:sldMkLst>
      </pc:sldChg>
      <pc:sldChg chg="del">
        <pc:chgData name="Thomas Nield" userId="e7924354f0a44a8c" providerId="LiveId" clId="{6D4BC7FC-0D5F-441D-9969-DFCC5ADF9722}" dt="2020-11-18T17:19:18.341" v="6" actId="47"/>
        <pc:sldMkLst>
          <pc:docMk/>
          <pc:sldMk cId="1329165791" sldId="576"/>
        </pc:sldMkLst>
      </pc:sldChg>
      <pc:sldChg chg="del">
        <pc:chgData name="Thomas Nield" userId="e7924354f0a44a8c" providerId="LiveId" clId="{6D4BC7FC-0D5F-441D-9969-DFCC5ADF9722}" dt="2020-11-18T17:19:18.341" v="6" actId="47"/>
        <pc:sldMkLst>
          <pc:docMk/>
          <pc:sldMk cId="1587454901" sldId="577"/>
        </pc:sldMkLst>
      </pc:sldChg>
      <pc:sldChg chg="del">
        <pc:chgData name="Thomas Nield" userId="e7924354f0a44a8c" providerId="LiveId" clId="{6D4BC7FC-0D5F-441D-9969-DFCC5ADF9722}" dt="2020-11-18T17:19:18.341" v="6" actId="47"/>
        <pc:sldMkLst>
          <pc:docMk/>
          <pc:sldMk cId="1236335541" sldId="578"/>
        </pc:sldMkLst>
      </pc:sldChg>
      <pc:sldChg chg="del">
        <pc:chgData name="Thomas Nield" userId="e7924354f0a44a8c" providerId="LiveId" clId="{6D4BC7FC-0D5F-441D-9969-DFCC5ADF9722}" dt="2020-11-18T17:19:18.341" v="6" actId="47"/>
        <pc:sldMkLst>
          <pc:docMk/>
          <pc:sldMk cId="4064432144" sldId="579"/>
        </pc:sldMkLst>
      </pc:sldChg>
      <pc:sldChg chg="del">
        <pc:chgData name="Thomas Nield" userId="e7924354f0a44a8c" providerId="LiveId" clId="{6D4BC7FC-0D5F-441D-9969-DFCC5ADF9722}" dt="2020-11-18T17:19:18.341" v="6" actId="47"/>
        <pc:sldMkLst>
          <pc:docMk/>
          <pc:sldMk cId="4061377317" sldId="580"/>
        </pc:sldMkLst>
      </pc:sldChg>
      <pc:sldChg chg="del">
        <pc:chgData name="Thomas Nield" userId="e7924354f0a44a8c" providerId="LiveId" clId="{6D4BC7FC-0D5F-441D-9969-DFCC5ADF9722}" dt="2020-11-18T17:19:18.341" v="6" actId="47"/>
        <pc:sldMkLst>
          <pc:docMk/>
          <pc:sldMk cId="3526647482" sldId="582"/>
        </pc:sldMkLst>
      </pc:sldChg>
      <pc:sldChg chg="del">
        <pc:chgData name="Thomas Nield" userId="e7924354f0a44a8c" providerId="LiveId" clId="{6D4BC7FC-0D5F-441D-9969-DFCC5ADF9722}" dt="2020-11-18T17:19:18.341" v="6" actId="47"/>
        <pc:sldMkLst>
          <pc:docMk/>
          <pc:sldMk cId="3959959344" sldId="583"/>
        </pc:sldMkLst>
      </pc:sldChg>
      <pc:sldChg chg="del">
        <pc:chgData name="Thomas Nield" userId="e7924354f0a44a8c" providerId="LiveId" clId="{6D4BC7FC-0D5F-441D-9969-DFCC5ADF9722}" dt="2020-11-18T17:19:18.341" v="6" actId="47"/>
        <pc:sldMkLst>
          <pc:docMk/>
          <pc:sldMk cId="1228233777" sldId="584"/>
        </pc:sldMkLst>
      </pc:sldChg>
      <pc:sldChg chg="del">
        <pc:chgData name="Thomas Nield" userId="e7924354f0a44a8c" providerId="LiveId" clId="{6D4BC7FC-0D5F-441D-9969-DFCC5ADF9722}" dt="2020-11-18T17:19:18.341" v="6" actId="47"/>
        <pc:sldMkLst>
          <pc:docMk/>
          <pc:sldMk cId="1677337346" sldId="585"/>
        </pc:sldMkLst>
      </pc:sldChg>
      <pc:sldChg chg="del">
        <pc:chgData name="Thomas Nield" userId="e7924354f0a44a8c" providerId="LiveId" clId="{6D4BC7FC-0D5F-441D-9969-DFCC5ADF9722}" dt="2020-11-18T17:19:18.341" v="6" actId="47"/>
        <pc:sldMkLst>
          <pc:docMk/>
          <pc:sldMk cId="2332284840" sldId="587"/>
        </pc:sldMkLst>
      </pc:sldChg>
      <pc:sldChg chg="del">
        <pc:chgData name="Thomas Nield" userId="e7924354f0a44a8c" providerId="LiveId" clId="{6D4BC7FC-0D5F-441D-9969-DFCC5ADF9722}" dt="2020-11-18T17:19:18.341" v="6" actId="47"/>
        <pc:sldMkLst>
          <pc:docMk/>
          <pc:sldMk cId="1464454039" sldId="588"/>
        </pc:sldMkLst>
      </pc:sldChg>
      <pc:sldChg chg="del">
        <pc:chgData name="Thomas Nield" userId="e7924354f0a44a8c" providerId="LiveId" clId="{6D4BC7FC-0D5F-441D-9969-DFCC5ADF9722}" dt="2020-11-18T17:19:18.341" v="6" actId="47"/>
        <pc:sldMkLst>
          <pc:docMk/>
          <pc:sldMk cId="3849068235" sldId="589"/>
        </pc:sldMkLst>
      </pc:sldChg>
      <pc:sldChg chg="del">
        <pc:chgData name="Thomas Nield" userId="e7924354f0a44a8c" providerId="LiveId" clId="{6D4BC7FC-0D5F-441D-9969-DFCC5ADF9722}" dt="2020-11-18T17:19:18.341" v="6" actId="47"/>
        <pc:sldMkLst>
          <pc:docMk/>
          <pc:sldMk cId="2919592627" sldId="590"/>
        </pc:sldMkLst>
      </pc:sldChg>
      <pc:sldChg chg="del">
        <pc:chgData name="Thomas Nield" userId="e7924354f0a44a8c" providerId="LiveId" clId="{6D4BC7FC-0D5F-441D-9969-DFCC5ADF9722}" dt="2020-11-18T17:19:18.341" v="6" actId="47"/>
        <pc:sldMkLst>
          <pc:docMk/>
          <pc:sldMk cId="2349521563" sldId="591"/>
        </pc:sldMkLst>
      </pc:sldChg>
      <pc:sldChg chg="del">
        <pc:chgData name="Thomas Nield" userId="e7924354f0a44a8c" providerId="LiveId" clId="{6D4BC7FC-0D5F-441D-9969-DFCC5ADF9722}" dt="2020-11-18T17:19:18.341" v="6" actId="47"/>
        <pc:sldMkLst>
          <pc:docMk/>
          <pc:sldMk cId="2417973145" sldId="592"/>
        </pc:sldMkLst>
      </pc:sldChg>
      <pc:sldChg chg="del">
        <pc:chgData name="Thomas Nield" userId="e7924354f0a44a8c" providerId="LiveId" clId="{6D4BC7FC-0D5F-441D-9969-DFCC5ADF9722}" dt="2020-11-18T17:19:18.341" v="6" actId="47"/>
        <pc:sldMkLst>
          <pc:docMk/>
          <pc:sldMk cId="3342697516" sldId="594"/>
        </pc:sldMkLst>
      </pc:sldChg>
      <pc:sldChg chg="del">
        <pc:chgData name="Thomas Nield" userId="e7924354f0a44a8c" providerId="LiveId" clId="{6D4BC7FC-0D5F-441D-9969-DFCC5ADF9722}" dt="2020-11-18T17:19:18.341" v="6" actId="47"/>
        <pc:sldMkLst>
          <pc:docMk/>
          <pc:sldMk cId="1915766770" sldId="595"/>
        </pc:sldMkLst>
      </pc:sldChg>
      <pc:sldChg chg="del">
        <pc:chgData name="Thomas Nield" userId="e7924354f0a44a8c" providerId="LiveId" clId="{6D4BC7FC-0D5F-441D-9969-DFCC5ADF9722}" dt="2020-11-18T17:19:18.341" v="6" actId="47"/>
        <pc:sldMkLst>
          <pc:docMk/>
          <pc:sldMk cId="1531731388" sldId="596"/>
        </pc:sldMkLst>
      </pc:sldChg>
      <pc:sldChg chg="del">
        <pc:chgData name="Thomas Nield" userId="e7924354f0a44a8c" providerId="LiveId" clId="{6D4BC7FC-0D5F-441D-9969-DFCC5ADF9722}" dt="2020-11-18T17:19:18.341" v="6" actId="47"/>
        <pc:sldMkLst>
          <pc:docMk/>
          <pc:sldMk cId="3959730674" sldId="597"/>
        </pc:sldMkLst>
      </pc:sldChg>
      <pc:sldChg chg="del">
        <pc:chgData name="Thomas Nield" userId="e7924354f0a44a8c" providerId="LiveId" clId="{6D4BC7FC-0D5F-441D-9969-DFCC5ADF9722}" dt="2020-11-18T17:19:18.341" v="6" actId="47"/>
        <pc:sldMkLst>
          <pc:docMk/>
          <pc:sldMk cId="3574811979" sldId="598"/>
        </pc:sldMkLst>
      </pc:sldChg>
      <pc:sldChg chg="del">
        <pc:chgData name="Thomas Nield" userId="e7924354f0a44a8c" providerId="LiveId" clId="{6D4BC7FC-0D5F-441D-9969-DFCC5ADF9722}" dt="2020-11-18T17:19:18.341" v="6" actId="47"/>
        <pc:sldMkLst>
          <pc:docMk/>
          <pc:sldMk cId="1864563972" sldId="599"/>
        </pc:sldMkLst>
      </pc:sldChg>
      <pc:sldChg chg="del">
        <pc:chgData name="Thomas Nield" userId="e7924354f0a44a8c" providerId="LiveId" clId="{6D4BC7FC-0D5F-441D-9969-DFCC5ADF9722}" dt="2020-11-18T17:19:18.341" v="6" actId="47"/>
        <pc:sldMkLst>
          <pc:docMk/>
          <pc:sldMk cId="1110688745" sldId="601"/>
        </pc:sldMkLst>
      </pc:sldChg>
      <pc:sldChg chg="del">
        <pc:chgData name="Thomas Nield" userId="e7924354f0a44a8c" providerId="LiveId" clId="{6D4BC7FC-0D5F-441D-9969-DFCC5ADF9722}" dt="2020-11-18T17:19:18.341" v="6" actId="47"/>
        <pc:sldMkLst>
          <pc:docMk/>
          <pc:sldMk cId="2521388219" sldId="602"/>
        </pc:sldMkLst>
      </pc:sldChg>
      <pc:sldChg chg="del">
        <pc:chgData name="Thomas Nield" userId="e7924354f0a44a8c" providerId="LiveId" clId="{6D4BC7FC-0D5F-441D-9969-DFCC5ADF9722}" dt="2020-11-18T17:19:18.341" v="6" actId="47"/>
        <pc:sldMkLst>
          <pc:docMk/>
          <pc:sldMk cId="2725040786" sldId="603"/>
        </pc:sldMkLst>
      </pc:sldChg>
      <pc:sldChg chg="del">
        <pc:chgData name="Thomas Nield" userId="e7924354f0a44a8c" providerId="LiveId" clId="{6D4BC7FC-0D5F-441D-9969-DFCC5ADF9722}" dt="2020-11-18T17:19:18.341" v="6" actId="47"/>
        <pc:sldMkLst>
          <pc:docMk/>
          <pc:sldMk cId="1178516900" sldId="604"/>
        </pc:sldMkLst>
      </pc:sldChg>
      <pc:sldChg chg="del">
        <pc:chgData name="Thomas Nield" userId="e7924354f0a44a8c" providerId="LiveId" clId="{6D4BC7FC-0D5F-441D-9969-DFCC5ADF9722}" dt="2020-11-18T17:19:18.341" v="6" actId="47"/>
        <pc:sldMkLst>
          <pc:docMk/>
          <pc:sldMk cId="2928496230" sldId="605"/>
        </pc:sldMkLst>
      </pc:sldChg>
      <pc:sldChg chg="del">
        <pc:chgData name="Thomas Nield" userId="e7924354f0a44a8c" providerId="LiveId" clId="{6D4BC7FC-0D5F-441D-9969-DFCC5ADF9722}" dt="2020-11-18T17:19:18.341" v="6" actId="47"/>
        <pc:sldMkLst>
          <pc:docMk/>
          <pc:sldMk cId="2993857124" sldId="606"/>
        </pc:sldMkLst>
      </pc:sldChg>
      <pc:sldChg chg="del">
        <pc:chgData name="Thomas Nield" userId="e7924354f0a44a8c" providerId="LiveId" clId="{6D4BC7FC-0D5F-441D-9969-DFCC5ADF9722}" dt="2020-11-18T17:19:18.341" v="6" actId="47"/>
        <pc:sldMkLst>
          <pc:docMk/>
          <pc:sldMk cId="3020607362" sldId="608"/>
        </pc:sldMkLst>
      </pc:sldChg>
      <pc:sldChg chg="del">
        <pc:chgData name="Thomas Nield" userId="e7924354f0a44a8c" providerId="LiveId" clId="{6D4BC7FC-0D5F-441D-9969-DFCC5ADF9722}" dt="2020-11-18T17:19:18.341" v="6" actId="47"/>
        <pc:sldMkLst>
          <pc:docMk/>
          <pc:sldMk cId="1021393553" sldId="609"/>
        </pc:sldMkLst>
      </pc:sldChg>
      <pc:sldChg chg="del">
        <pc:chgData name="Thomas Nield" userId="e7924354f0a44a8c" providerId="LiveId" clId="{6D4BC7FC-0D5F-441D-9969-DFCC5ADF9722}" dt="2020-11-18T17:19:18.341" v="6" actId="47"/>
        <pc:sldMkLst>
          <pc:docMk/>
          <pc:sldMk cId="2777761509" sldId="610"/>
        </pc:sldMkLst>
      </pc:sldChg>
      <pc:sldChg chg="del">
        <pc:chgData name="Thomas Nield" userId="e7924354f0a44a8c" providerId="LiveId" clId="{6D4BC7FC-0D5F-441D-9969-DFCC5ADF9722}" dt="2020-11-19T20:32:18.890" v="2980" actId="2696"/>
        <pc:sldMkLst>
          <pc:docMk/>
          <pc:sldMk cId="475054817" sldId="611"/>
        </pc:sldMkLst>
      </pc:sldChg>
      <pc:sldChg chg="add">
        <pc:chgData name="Thomas Nield" userId="e7924354f0a44a8c" providerId="LiveId" clId="{6D4BC7FC-0D5F-441D-9969-DFCC5ADF9722}" dt="2020-11-19T20:32:27.482" v="2981"/>
        <pc:sldMkLst>
          <pc:docMk/>
          <pc:sldMk cId="3810545193" sldId="611"/>
        </pc:sldMkLst>
      </pc:sldChg>
      <pc:sldChg chg="del">
        <pc:chgData name="Thomas Nield" userId="e7924354f0a44a8c" providerId="LiveId" clId="{6D4BC7FC-0D5F-441D-9969-DFCC5ADF9722}" dt="2020-11-19T20:32:18.890" v="2980" actId="2696"/>
        <pc:sldMkLst>
          <pc:docMk/>
          <pc:sldMk cId="2992432599" sldId="612"/>
        </pc:sldMkLst>
      </pc:sldChg>
      <pc:sldChg chg="add">
        <pc:chgData name="Thomas Nield" userId="e7924354f0a44a8c" providerId="LiveId" clId="{6D4BC7FC-0D5F-441D-9969-DFCC5ADF9722}" dt="2020-11-19T20:32:27.482" v="2981"/>
        <pc:sldMkLst>
          <pc:docMk/>
          <pc:sldMk cId="3026714322" sldId="612"/>
        </pc:sldMkLst>
      </pc:sldChg>
      <pc:sldChg chg="add del">
        <pc:chgData name="Thomas Nield" userId="e7924354f0a44a8c" providerId="LiveId" clId="{6D4BC7FC-0D5F-441D-9969-DFCC5ADF9722}" dt="2020-11-19T20:32:33.446" v="2982" actId="2696"/>
        <pc:sldMkLst>
          <pc:docMk/>
          <pc:sldMk cId="2354140032" sldId="613"/>
        </pc:sldMkLst>
      </pc:sldChg>
      <pc:sldChg chg="add">
        <pc:chgData name="Thomas Nield" userId="e7924354f0a44a8c" providerId="LiveId" clId="{6D4BC7FC-0D5F-441D-9969-DFCC5ADF9722}" dt="2020-11-19T20:32:38.354" v="2983"/>
        <pc:sldMkLst>
          <pc:docMk/>
          <pc:sldMk cId="3284798849" sldId="613"/>
        </pc:sldMkLst>
      </pc:sldChg>
      <pc:sldChg chg="del">
        <pc:chgData name="Thomas Nield" userId="e7924354f0a44a8c" providerId="LiveId" clId="{6D4BC7FC-0D5F-441D-9969-DFCC5ADF9722}" dt="2020-11-19T20:32:18.890" v="2980" actId="2696"/>
        <pc:sldMkLst>
          <pc:docMk/>
          <pc:sldMk cId="3344806642" sldId="613"/>
        </pc:sldMkLst>
      </pc:sldChg>
      <pc:sldChg chg="del">
        <pc:chgData name="Thomas Nield" userId="e7924354f0a44a8c" providerId="LiveId" clId="{6D4BC7FC-0D5F-441D-9969-DFCC5ADF9722}" dt="2020-11-19T20:32:18.890" v="2980" actId="2696"/>
        <pc:sldMkLst>
          <pc:docMk/>
          <pc:sldMk cId="861796720" sldId="614"/>
        </pc:sldMkLst>
      </pc:sldChg>
      <pc:sldChg chg="add del">
        <pc:chgData name="Thomas Nield" userId="e7924354f0a44a8c" providerId="LiveId" clId="{6D4BC7FC-0D5F-441D-9969-DFCC5ADF9722}" dt="2020-11-19T20:32:33.446" v="2982" actId="2696"/>
        <pc:sldMkLst>
          <pc:docMk/>
          <pc:sldMk cId="1808532007" sldId="614"/>
        </pc:sldMkLst>
      </pc:sldChg>
      <pc:sldChg chg="add">
        <pc:chgData name="Thomas Nield" userId="e7924354f0a44a8c" providerId="LiveId" clId="{6D4BC7FC-0D5F-441D-9969-DFCC5ADF9722}" dt="2020-11-19T20:32:38.354" v="2983"/>
        <pc:sldMkLst>
          <pc:docMk/>
          <pc:sldMk cId="3783123783" sldId="614"/>
        </pc:sldMkLst>
      </pc:sldChg>
      <pc:sldChg chg="del">
        <pc:chgData name="Thomas Nield" userId="e7924354f0a44a8c" providerId="LiveId" clId="{6D4BC7FC-0D5F-441D-9969-DFCC5ADF9722}" dt="2020-11-18T17:19:18.341" v="6" actId="47"/>
        <pc:sldMkLst>
          <pc:docMk/>
          <pc:sldMk cId="1042296108" sldId="615"/>
        </pc:sldMkLst>
      </pc:sldChg>
      <pc:sldChg chg="del">
        <pc:chgData name="Thomas Nield" userId="e7924354f0a44a8c" providerId="LiveId" clId="{6D4BC7FC-0D5F-441D-9969-DFCC5ADF9722}" dt="2020-11-18T17:19:18.341" v="6" actId="47"/>
        <pc:sldMkLst>
          <pc:docMk/>
          <pc:sldMk cId="1566672917" sldId="616"/>
        </pc:sldMkLst>
      </pc:sldChg>
      <pc:sldChg chg="del">
        <pc:chgData name="Thomas Nield" userId="e7924354f0a44a8c" providerId="LiveId" clId="{6D4BC7FC-0D5F-441D-9969-DFCC5ADF9722}" dt="2020-11-18T17:19:18.341" v="6" actId="47"/>
        <pc:sldMkLst>
          <pc:docMk/>
          <pc:sldMk cId="3339929280" sldId="617"/>
        </pc:sldMkLst>
      </pc:sldChg>
      <pc:sldChg chg="del">
        <pc:chgData name="Thomas Nield" userId="e7924354f0a44a8c" providerId="LiveId" clId="{6D4BC7FC-0D5F-441D-9969-DFCC5ADF9722}" dt="2020-11-18T17:19:18.341" v="6" actId="47"/>
        <pc:sldMkLst>
          <pc:docMk/>
          <pc:sldMk cId="3278152075" sldId="618"/>
        </pc:sldMkLst>
      </pc:sldChg>
      <pc:sldChg chg="del">
        <pc:chgData name="Thomas Nield" userId="e7924354f0a44a8c" providerId="LiveId" clId="{6D4BC7FC-0D5F-441D-9969-DFCC5ADF9722}" dt="2020-11-18T17:19:18.341" v="6" actId="47"/>
        <pc:sldMkLst>
          <pc:docMk/>
          <pc:sldMk cId="4189816026" sldId="620"/>
        </pc:sldMkLst>
      </pc:sldChg>
      <pc:sldChg chg="del">
        <pc:chgData name="Thomas Nield" userId="e7924354f0a44a8c" providerId="LiveId" clId="{6D4BC7FC-0D5F-441D-9969-DFCC5ADF9722}" dt="2020-11-18T17:19:18.341" v="6" actId="47"/>
        <pc:sldMkLst>
          <pc:docMk/>
          <pc:sldMk cId="3219355394" sldId="621"/>
        </pc:sldMkLst>
      </pc:sldChg>
      <pc:sldChg chg="modSp add mod ord">
        <pc:chgData name="Thomas Nield" userId="e7924354f0a44a8c" providerId="LiveId" clId="{6D4BC7FC-0D5F-441D-9969-DFCC5ADF9722}" dt="2020-11-19T20:40:46.308" v="3500" actId="20577"/>
        <pc:sldMkLst>
          <pc:docMk/>
          <pc:sldMk cId="4034045722" sldId="621"/>
        </pc:sldMkLst>
        <pc:spChg chg="mod">
          <ac:chgData name="Thomas Nield" userId="e7924354f0a44a8c" providerId="LiveId" clId="{6D4BC7FC-0D5F-441D-9969-DFCC5ADF9722}" dt="2020-11-19T20:40:46.308" v="3500" actId="20577"/>
          <ac:spMkLst>
            <pc:docMk/>
            <pc:sldMk cId="4034045722" sldId="621"/>
            <ac:spMk id="2" creationId="{C086BCD1-CD2E-46D4-8841-BF4172530945}"/>
          </ac:spMkLst>
        </pc:spChg>
      </pc:sldChg>
      <pc:sldChg chg="del">
        <pc:chgData name="Thomas Nield" userId="e7924354f0a44a8c" providerId="LiveId" clId="{6D4BC7FC-0D5F-441D-9969-DFCC5ADF9722}" dt="2020-11-18T17:19:18.341" v="6" actId="47"/>
        <pc:sldMkLst>
          <pc:docMk/>
          <pc:sldMk cId="1190661529" sldId="622"/>
        </pc:sldMkLst>
      </pc:sldChg>
      <pc:sldChg chg="del">
        <pc:chgData name="Thomas Nield" userId="e7924354f0a44a8c" providerId="LiveId" clId="{6D4BC7FC-0D5F-441D-9969-DFCC5ADF9722}" dt="2020-11-18T17:19:18.341" v="6" actId="47"/>
        <pc:sldMkLst>
          <pc:docMk/>
          <pc:sldMk cId="2422944587" sldId="623"/>
        </pc:sldMkLst>
      </pc:sldChg>
      <pc:sldChg chg="del">
        <pc:chgData name="Thomas Nield" userId="e7924354f0a44a8c" providerId="LiveId" clId="{6D4BC7FC-0D5F-441D-9969-DFCC5ADF9722}" dt="2020-11-18T17:19:18.341" v="6" actId="47"/>
        <pc:sldMkLst>
          <pc:docMk/>
          <pc:sldMk cId="3146128274" sldId="624"/>
        </pc:sldMkLst>
      </pc:sldChg>
      <pc:sldChg chg="modSp mod">
        <pc:chgData name="Thomas Nield" userId="e7924354f0a44a8c" providerId="LiveId" clId="{6D4BC7FC-0D5F-441D-9969-DFCC5ADF9722}" dt="2020-11-30T15:41:37.715" v="10566" actId="27636"/>
        <pc:sldMkLst>
          <pc:docMk/>
          <pc:sldMk cId="261993332" sldId="625"/>
        </pc:sldMkLst>
        <pc:spChg chg="mod">
          <ac:chgData name="Thomas Nield" userId="e7924354f0a44a8c" providerId="LiveId" clId="{6D4BC7FC-0D5F-441D-9969-DFCC5ADF9722}" dt="2020-11-30T15:40:49.320" v="10535" actId="20577"/>
          <ac:spMkLst>
            <pc:docMk/>
            <pc:sldMk cId="261993332" sldId="625"/>
            <ac:spMk id="2" creationId="{FB04C2CC-D906-4702-9344-EA6C9A64F41E}"/>
          </ac:spMkLst>
        </pc:spChg>
        <pc:spChg chg="mod">
          <ac:chgData name="Thomas Nield" userId="e7924354f0a44a8c" providerId="LiveId" clId="{6D4BC7FC-0D5F-441D-9969-DFCC5ADF9722}" dt="2020-11-30T15:41:37.715" v="10566" actId="27636"/>
          <ac:spMkLst>
            <pc:docMk/>
            <pc:sldMk cId="261993332" sldId="625"/>
            <ac:spMk id="3" creationId="{F2EFB6E9-5B79-4587-AA5A-6C7CF460134F}"/>
          </ac:spMkLst>
        </pc:spChg>
      </pc:sldChg>
      <pc:sldChg chg="addSp modSp add mod">
        <pc:chgData name="Thomas Nield" userId="e7924354f0a44a8c" providerId="LiveId" clId="{6D4BC7FC-0D5F-441D-9969-DFCC5ADF9722}" dt="2020-11-19T19:13:41.210" v="788" actId="20577"/>
        <pc:sldMkLst>
          <pc:docMk/>
          <pc:sldMk cId="1384759312" sldId="626"/>
        </pc:sldMkLst>
        <pc:spChg chg="mod">
          <ac:chgData name="Thomas Nield" userId="e7924354f0a44a8c" providerId="LiveId" clId="{6D4BC7FC-0D5F-441D-9969-DFCC5ADF9722}" dt="2020-11-19T19:09:58.477" v="231" actId="313"/>
          <ac:spMkLst>
            <pc:docMk/>
            <pc:sldMk cId="1384759312" sldId="626"/>
            <ac:spMk id="2" creationId="{D0DDB6A5-9FCA-4596-B221-B9FB5625CA73}"/>
          </ac:spMkLst>
        </pc:spChg>
        <pc:spChg chg="mod">
          <ac:chgData name="Thomas Nield" userId="e7924354f0a44a8c" providerId="LiveId" clId="{6D4BC7FC-0D5F-441D-9969-DFCC5ADF9722}" dt="2020-11-19T19:12:59.202" v="753" actId="2711"/>
          <ac:spMkLst>
            <pc:docMk/>
            <pc:sldMk cId="1384759312" sldId="626"/>
            <ac:spMk id="3" creationId="{DE42921D-9EB1-4363-975A-970206787257}"/>
          </ac:spMkLst>
        </pc:spChg>
        <pc:spChg chg="add mod">
          <ac:chgData name="Thomas Nield" userId="e7924354f0a44a8c" providerId="LiveId" clId="{6D4BC7FC-0D5F-441D-9969-DFCC5ADF9722}" dt="2020-11-19T19:13:41.210" v="788" actId="20577"/>
          <ac:spMkLst>
            <pc:docMk/>
            <pc:sldMk cId="1384759312" sldId="626"/>
            <ac:spMk id="4" creationId="{70B32E49-2D97-4C48-8291-F768A7B87134}"/>
          </ac:spMkLst>
        </pc:spChg>
      </pc:sldChg>
      <pc:sldChg chg="del">
        <pc:chgData name="Thomas Nield" userId="e7924354f0a44a8c" providerId="LiveId" clId="{6D4BC7FC-0D5F-441D-9969-DFCC5ADF9722}" dt="2020-11-18T17:19:18.341" v="6" actId="47"/>
        <pc:sldMkLst>
          <pc:docMk/>
          <pc:sldMk cId="2857703905" sldId="626"/>
        </pc:sldMkLst>
      </pc:sldChg>
      <pc:sldChg chg="modSp new del mod">
        <pc:chgData name="Thomas Nield" userId="e7924354f0a44a8c" providerId="LiveId" clId="{6D4BC7FC-0D5F-441D-9969-DFCC5ADF9722}" dt="2020-11-19T19:09:30.416" v="144" actId="2696"/>
        <pc:sldMkLst>
          <pc:docMk/>
          <pc:sldMk cId="4211365582" sldId="626"/>
        </pc:sldMkLst>
        <pc:spChg chg="mod">
          <ac:chgData name="Thomas Nield" userId="e7924354f0a44a8c" providerId="LiveId" clId="{6D4BC7FC-0D5F-441D-9969-DFCC5ADF9722}" dt="2020-11-19T19:05:12.944" v="143" actId="20577"/>
          <ac:spMkLst>
            <pc:docMk/>
            <pc:sldMk cId="4211365582" sldId="626"/>
            <ac:spMk id="2" creationId="{D0DDB6A5-9FCA-4596-B221-B9FB5625CA73}"/>
          </ac:spMkLst>
        </pc:spChg>
      </pc:sldChg>
      <pc:sldChg chg="addSp delSp modSp new mod">
        <pc:chgData name="Thomas Nield" userId="e7924354f0a44a8c" providerId="LiveId" clId="{6D4BC7FC-0D5F-441D-9969-DFCC5ADF9722}" dt="2020-11-19T19:15:55.830" v="953" actId="1076"/>
        <pc:sldMkLst>
          <pc:docMk/>
          <pc:sldMk cId="580137883" sldId="627"/>
        </pc:sldMkLst>
        <pc:spChg chg="mod">
          <ac:chgData name="Thomas Nield" userId="e7924354f0a44a8c" providerId="LiveId" clId="{6D4BC7FC-0D5F-441D-9969-DFCC5ADF9722}" dt="2020-11-19T19:15:38.845" v="951" actId="20577"/>
          <ac:spMkLst>
            <pc:docMk/>
            <pc:sldMk cId="580137883" sldId="627"/>
            <ac:spMk id="2" creationId="{804808F2-5D3F-43DE-91AB-E9CEED97AA2E}"/>
          </ac:spMkLst>
        </pc:spChg>
        <pc:spChg chg="mod">
          <ac:chgData name="Thomas Nield" userId="e7924354f0a44a8c" providerId="LiveId" clId="{6D4BC7FC-0D5F-441D-9969-DFCC5ADF9722}" dt="2020-11-19T19:14:20.529" v="924" actId="20577"/>
          <ac:spMkLst>
            <pc:docMk/>
            <pc:sldMk cId="580137883" sldId="627"/>
            <ac:spMk id="3" creationId="{C4A3A930-7A0E-4BDC-8C07-9F20B4EFD585}"/>
          </ac:spMkLst>
        </pc:spChg>
        <pc:spChg chg="add del mod">
          <ac:chgData name="Thomas Nield" userId="e7924354f0a44a8c" providerId="LiveId" clId="{6D4BC7FC-0D5F-441D-9969-DFCC5ADF9722}" dt="2020-11-19T19:13:49.169" v="789" actId="478"/>
          <ac:spMkLst>
            <pc:docMk/>
            <pc:sldMk cId="580137883" sldId="627"/>
            <ac:spMk id="4" creationId="{1EE1705D-2DEA-4BC5-B15D-4C1B63578CB8}"/>
          </ac:spMkLst>
        </pc:spChg>
        <pc:spChg chg="add mod">
          <ac:chgData name="Thomas Nield" userId="e7924354f0a44a8c" providerId="LiveId" clId="{6D4BC7FC-0D5F-441D-9969-DFCC5ADF9722}" dt="2020-11-19T19:15:55.830" v="953" actId="1076"/>
          <ac:spMkLst>
            <pc:docMk/>
            <pc:sldMk cId="580137883" sldId="627"/>
            <ac:spMk id="5" creationId="{9F6503C4-4EF4-4302-BF70-48C2CE333809}"/>
          </ac:spMkLst>
        </pc:spChg>
        <pc:picChg chg="add mod modCrop">
          <ac:chgData name="Thomas Nield" userId="e7924354f0a44a8c" providerId="LiveId" clId="{6D4BC7FC-0D5F-441D-9969-DFCC5ADF9722}" dt="2020-11-19T19:15:19.129" v="937" actId="1076"/>
          <ac:picMkLst>
            <pc:docMk/>
            <pc:sldMk cId="580137883" sldId="627"/>
            <ac:picMk id="7" creationId="{267F4510-BCF2-4522-9A74-17BAC1E393D6}"/>
          </ac:picMkLst>
        </pc:picChg>
      </pc:sldChg>
      <pc:sldChg chg="add del">
        <pc:chgData name="Thomas Nield" userId="e7924354f0a44a8c" providerId="LiveId" clId="{6D4BC7FC-0D5F-441D-9969-DFCC5ADF9722}" dt="2020-11-19T19:09:52.499" v="230"/>
        <pc:sldMkLst>
          <pc:docMk/>
          <pc:sldMk cId="924212832" sldId="627"/>
        </pc:sldMkLst>
      </pc:sldChg>
      <pc:sldChg chg="addSp modSp new mod">
        <pc:chgData name="Thomas Nield" userId="e7924354f0a44a8c" providerId="LiveId" clId="{6D4BC7FC-0D5F-441D-9969-DFCC5ADF9722}" dt="2020-11-19T19:36:31.098" v="1258" actId="20577"/>
        <pc:sldMkLst>
          <pc:docMk/>
          <pc:sldMk cId="2984595290" sldId="628"/>
        </pc:sldMkLst>
        <pc:spChg chg="mod">
          <ac:chgData name="Thomas Nield" userId="e7924354f0a44a8c" providerId="LiveId" clId="{6D4BC7FC-0D5F-441D-9969-DFCC5ADF9722}" dt="2020-11-19T19:22:51.755" v="985" actId="20577"/>
          <ac:spMkLst>
            <pc:docMk/>
            <pc:sldMk cId="2984595290" sldId="628"/>
            <ac:spMk id="2" creationId="{A0F29CED-DE3C-4405-9EF0-61E19E823D52}"/>
          </ac:spMkLst>
        </pc:spChg>
        <pc:spChg chg="mod">
          <ac:chgData name="Thomas Nield" userId="e7924354f0a44a8c" providerId="LiveId" clId="{6D4BC7FC-0D5F-441D-9969-DFCC5ADF9722}" dt="2020-11-19T19:36:31.098" v="1258" actId="20577"/>
          <ac:spMkLst>
            <pc:docMk/>
            <pc:sldMk cId="2984595290" sldId="628"/>
            <ac:spMk id="3" creationId="{E375F122-7F61-4B6B-B7A7-28DFBB765E53}"/>
          </ac:spMkLst>
        </pc:spChg>
        <pc:spChg chg="add mod">
          <ac:chgData name="Thomas Nield" userId="e7924354f0a44a8c" providerId="LiveId" clId="{6D4BC7FC-0D5F-441D-9969-DFCC5ADF9722}" dt="2020-11-19T19:36:29.538" v="1257" actId="14100"/>
          <ac:spMkLst>
            <pc:docMk/>
            <pc:sldMk cId="2984595290" sldId="628"/>
            <ac:spMk id="4" creationId="{546F6E49-AC0B-4255-A946-BFA2986D7CC4}"/>
          </ac:spMkLst>
        </pc:spChg>
      </pc:sldChg>
      <pc:sldChg chg="modSp add mod">
        <pc:chgData name="Thomas Nield" userId="e7924354f0a44a8c" providerId="LiveId" clId="{6D4BC7FC-0D5F-441D-9969-DFCC5ADF9722}" dt="2020-11-19T19:38:18.303" v="1303" actId="20577"/>
        <pc:sldMkLst>
          <pc:docMk/>
          <pc:sldMk cId="2018948817" sldId="629"/>
        </pc:sldMkLst>
        <pc:spChg chg="mod">
          <ac:chgData name="Thomas Nield" userId="e7924354f0a44a8c" providerId="LiveId" clId="{6D4BC7FC-0D5F-441D-9969-DFCC5ADF9722}" dt="2020-11-19T19:38:18.303" v="1303" actId="20577"/>
          <ac:spMkLst>
            <pc:docMk/>
            <pc:sldMk cId="2018948817" sldId="629"/>
            <ac:spMk id="2" creationId="{00000000-0000-0000-0000-000000000000}"/>
          </ac:spMkLst>
        </pc:spChg>
      </pc:sldChg>
      <pc:sldChg chg="modSp add del mod">
        <pc:chgData name="Thomas Nield" userId="e7924354f0a44a8c" providerId="LiveId" clId="{6D4BC7FC-0D5F-441D-9969-DFCC5ADF9722}" dt="2020-11-19T19:42:21.436" v="1428" actId="2696"/>
        <pc:sldMkLst>
          <pc:docMk/>
          <pc:sldMk cId="201672728" sldId="630"/>
        </pc:sldMkLst>
        <pc:spChg chg="mod">
          <ac:chgData name="Thomas Nield" userId="e7924354f0a44a8c" providerId="LiveId" clId="{6D4BC7FC-0D5F-441D-9969-DFCC5ADF9722}" dt="2020-11-19T19:39:22.972" v="1427" actId="20577"/>
          <ac:spMkLst>
            <pc:docMk/>
            <pc:sldMk cId="201672728" sldId="630"/>
            <ac:spMk id="2" creationId="{00000000-0000-0000-0000-000000000000}"/>
          </ac:spMkLst>
        </pc:spChg>
      </pc:sldChg>
      <pc:sldChg chg="modSp add mod">
        <pc:chgData name="Thomas Nield" userId="e7924354f0a44a8c" providerId="LiveId" clId="{6D4BC7FC-0D5F-441D-9969-DFCC5ADF9722}" dt="2020-11-19T20:39:47.500" v="3474" actId="20577"/>
        <pc:sldMkLst>
          <pc:docMk/>
          <pc:sldMk cId="2148816309" sldId="631"/>
        </pc:sldMkLst>
        <pc:spChg chg="mod">
          <ac:chgData name="Thomas Nield" userId="e7924354f0a44a8c" providerId="LiveId" clId="{6D4BC7FC-0D5F-441D-9969-DFCC5ADF9722}" dt="2020-11-19T20:39:47.500" v="3474" actId="20577"/>
          <ac:spMkLst>
            <pc:docMk/>
            <pc:sldMk cId="2148816309" sldId="631"/>
            <ac:spMk id="2" creationId="{00000000-0000-0000-0000-000000000000}"/>
          </ac:spMkLst>
        </pc:spChg>
      </pc:sldChg>
      <pc:sldChg chg="modSp new del mod">
        <pc:chgData name="Thomas Nield" userId="e7924354f0a44a8c" providerId="LiveId" clId="{6D4BC7FC-0D5F-441D-9969-DFCC5ADF9722}" dt="2020-11-19T20:31:36.404" v="2979" actId="2696"/>
        <pc:sldMkLst>
          <pc:docMk/>
          <pc:sldMk cId="4288566303" sldId="632"/>
        </pc:sldMkLst>
        <pc:spChg chg="mod">
          <ac:chgData name="Thomas Nield" userId="e7924354f0a44a8c" providerId="LiveId" clId="{6D4BC7FC-0D5F-441D-9969-DFCC5ADF9722}" dt="2020-11-19T19:42:33.697" v="1461" actId="20577"/>
          <ac:spMkLst>
            <pc:docMk/>
            <pc:sldMk cId="4288566303" sldId="632"/>
            <ac:spMk id="2" creationId="{380853C9-E7B0-46F3-9403-FBAD4C65D06E}"/>
          </ac:spMkLst>
        </pc:spChg>
        <pc:spChg chg="mod">
          <ac:chgData name="Thomas Nield" userId="e7924354f0a44a8c" providerId="LiveId" clId="{6D4BC7FC-0D5F-441D-9969-DFCC5ADF9722}" dt="2020-11-19T19:45:31.020" v="2147" actId="27636"/>
          <ac:spMkLst>
            <pc:docMk/>
            <pc:sldMk cId="4288566303" sldId="632"/>
            <ac:spMk id="3" creationId="{321D750D-969A-4938-A958-4C2CD4C2D906}"/>
          </ac:spMkLst>
        </pc:spChg>
      </pc:sldChg>
      <pc:sldChg chg="add">
        <pc:chgData name="Thomas Nield" userId="e7924354f0a44a8c" providerId="LiveId" clId="{6D4BC7FC-0D5F-441D-9969-DFCC5ADF9722}" dt="2020-11-19T19:47:22.178" v="2148"/>
        <pc:sldMkLst>
          <pc:docMk/>
          <pc:sldMk cId="8442539" sldId="638"/>
        </pc:sldMkLst>
      </pc:sldChg>
      <pc:sldChg chg="modSp add mod">
        <pc:chgData name="Thomas Nield" userId="e7924354f0a44a8c" providerId="LiveId" clId="{6D4BC7FC-0D5F-441D-9969-DFCC5ADF9722}" dt="2020-11-19T20:33:54.497" v="2984"/>
        <pc:sldMkLst>
          <pc:docMk/>
          <pc:sldMk cId="1324457504" sldId="644"/>
        </pc:sldMkLst>
        <pc:spChg chg="mod">
          <ac:chgData name="Thomas Nield" userId="e7924354f0a44a8c" providerId="LiveId" clId="{6D4BC7FC-0D5F-441D-9969-DFCC5ADF9722}" dt="2020-11-19T20:33:54.497" v="2984"/>
          <ac:spMkLst>
            <pc:docMk/>
            <pc:sldMk cId="1324457504" sldId="644"/>
            <ac:spMk id="2" creationId="{C086BCD1-CD2E-46D4-8841-BF4172530945}"/>
          </ac:spMkLst>
        </pc:spChg>
        <pc:spChg chg="mod">
          <ac:chgData name="Thomas Nield" userId="e7924354f0a44a8c" providerId="LiveId" clId="{6D4BC7FC-0D5F-441D-9969-DFCC5ADF9722}" dt="2020-11-19T20:02:02.667" v="2771" actId="20577"/>
          <ac:spMkLst>
            <pc:docMk/>
            <pc:sldMk cId="1324457504" sldId="644"/>
            <ac:spMk id="3" creationId="{78DBB35B-8FEC-42C0-9AB7-4A46AC2C16A5}"/>
          </ac:spMkLst>
        </pc:spChg>
      </pc:sldChg>
      <pc:sldChg chg="add del">
        <pc:chgData name="Thomas Nield" userId="e7924354f0a44a8c" providerId="LiveId" clId="{6D4BC7FC-0D5F-441D-9969-DFCC5ADF9722}" dt="2020-11-23T20:05:14.714" v="7932" actId="2696"/>
        <pc:sldMkLst>
          <pc:docMk/>
          <pc:sldMk cId="2512371443" sldId="654"/>
        </pc:sldMkLst>
      </pc:sldChg>
      <pc:sldChg chg="add del">
        <pc:chgData name="Thomas Nield" userId="e7924354f0a44a8c" providerId="LiveId" clId="{6D4BC7FC-0D5F-441D-9969-DFCC5ADF9722}" dt="2020-11-23T20:05:14.714" v="7932" actId="2696"/>
        <pc:sldMkLst>
          <pc:docMk/>
          <pc:sldMk cId="2667017692" sldId="657"/>
        </pc:sldMkLst>
      </pc:sldChg>
      <pc:sldChg chg="add del">
        <pc:chgData name="Thomas Nield" userId="e7924354f0a44a8c" providerId="LiveId" clId="{6D4BC7FC-0D5F-441D-9969-DFCC5ADF9722}" dt="2020-11-23T20:05:14.714" v="7932" actId="2696"/>
        <pc:sldMkLst>
          <pc:docMk/>
          <pc:sldMk cId="1088435789" sldId="693"/>
        </pc:sldMkLst>
      </pc:sldChg>
      <pc:sldChg chg="add del">
        <pc:chgData name="Thomas Nield" userId="e7924354f0a44a8c" providerId="LiveId" clId="{6D4BC7FC-0D5F-441D-9969-DFCC5ADF9722}" dt="2020-11-23T20:05:14.714" v="7932" actId="2696"/>
        <pc:sldMkLst>
          <pc:docMk/>
          <pc:sldMk cId="204414620" sldId="694"/>
        </pc:sldMkLst>
      </pc:sldChg>
      <pc:sldChg chg="add del">
        <pc:chgData name="Thomas Nield" userId="e7924354f0a44a8c" providerId="LiveId" clId="{6D4BC7FC-0D5F-441D-9969-DFCC5ADF9722}" dt="2020-11-23T20:05:14.714" v="7932" actId="2696"/>
        <pc:sldMkLst>
          <pc:docMk/>
          <pc:sldMk cId="3252392140" sldId="696"/>
        </pc:sldMkLst>
      </pc:sldChg>
      <pc:sldChg chg="add del">
        <pc:chgData name="Thomas Nield" userId="e7924354f0a44a8c" providerId="LiveId" clId="{6D4BC7FC-0D5F-441D-9969-DFCC5ADF9722}" dt="2020-11-23T20:05:14.714" v="7932" actId="2696"/>
        <pc:sldMkLst>
          <pc:docMk/>
          <pc:sldMk cId="723529193" sldId="697"/>
        </pc:sldMkLst>
      </pc:sldChg>
      <pc:sldChg chg="add del">
        <pc:chgData name="Thomas Nield" userId="e7924354f0a44a8c" providerId="LiveId" clId="{6D4BC7FC-0D5F-441D-9969-DFCC5ADF9722}" dt="2020-11-23T20:05:14.714" v="7932" actId="2696"/>
        <pc:sldMkLst>
          <pc:docMk/>
          <pc:sldMk cId="4148733762" sldId="698"/>
        </pc:sldMkLst>
      </pc:sldChg>
      <pc:sldChg chg="add del">
        <pc:chgData name="Thomas Nield" userId="e7924354f0a44a8c" providerId="LiveId" clId="{6D4BC7FC-0D5F-441D-9969-DFCC5ADF9722}" dt="2020-11-23T20:05:14.714" v="7932" actId="2696"/>
        <pc:sldMkLst>
          <pc:docMk/>
          <pc:sldMk cId="1495320265" sldId="700"/>
        </pc:sldMkLst>
      </pc:sldChg>
      <pc:sldChg chg="add del">
        <pc:chgData name="Thomas Nield" userId="e7924354f0a44a8c" providerId="LiveId" clId="{6D4BC7FC-0D5F-441D-9969-DFCC5ADF9722}" dt="2020-11-23T20:05:14.714" v="7932" actId="2696"/>
        <pc:sldMkLst>
          <pc:docMk/>
          <pc:sldMk cId="2068438237" sldId="701"/>
        </pc:sldMkLst>
      </pc:sldChg>
      <pc:sldChg chg="add del">
        <pc:chgData name="Thomas Nield" userId="e7924354f0a44a8c" providerId="LiveId" clId="{6D4BC7FC-0D5F-441D-9969-DFCC5ADF9722}" dt="2020-11-23T20:05:14.714" v="7932" actId="2696"/>
        <pc:sldMkLst>
          <pc:docMk/>
          <pc:sldMk cId="2658808973" sldId="702"/>
        </pc:sldMkLst>
      </pc:sldChg>
      <pc:sldChg chg="add del">
        <pc:chgData name="Thomas Nield" userId="e7924354f0a44a8c" providerId="LiveId" clId="{6D4BC7FC-0D5F-441D-9969-DFCC5ADF9722}" dt="2020-11-23T20:05:14.714" v="7932" actId="2696"/>
        <pc:sldMkLst>
          <pc:docMk/>
          <pc:sldMk cId="812406620" sldId="703"/>
        </pc:sldMkLst>
      </pc:sldChg>
      <pc:sldChg chg="add del">
        <pc:chgData name="Thomas Nield" userId="e7924354f0a44a8c" providerId="LiveId" clId="{6D4BC7FC-0D5F-441D-9969-DFCC5ADF9722}" dt="2020-11-23T20:05:14.714" v="7932" actId="2696"/>
        <pc:sldMkLst>
          <pc:docMk/>
          <pc:sldMk cId="3209591292" sldId="705"/>
        </pc:sldMkLst>
      </pc:sldChg>
      <pc:sldChg chg="add del">
        <pc:chgData name="Thomas Nield" userId="e7924354f0a44a8c" providerId="LiveId" clId="{6D4BC7FC-0D5F-441D-9969-DFCC5ADF9722}" dt="2020-11-23T20:05:14.714" v="7932" actId="2696"/>
        <pc:sldMkLst>
          <pc:docMk/>
          <pc:sldMk cId="1645299507" sldId="706"/>
        </pc:sldMkLst>
      </pc:sldChg>
      <pc:sldChg chg="add del">
        <pc:chgData name="Thomas Nield" userId="e7924354f0a44a8c" providerId="LiveId" clId="{6D4BC7FC-0D5F-441D-9969-DFCC5ADF9722}" dt="2020-11-23T17:27:43.591" v="6298" actId="2696"/>
        <pc:sldMkLst>
          <pc:docMk/>
          <pc:sldMk cId="1551042255" sldId="707"/>
        </pc:sldMkLst>
      </pc:sldChg>
      <pc:sldChg chg="add">
        <pc:chgData name="Thomas Nield" userId="e7924354f0a44a8c" providerId="LiveId" clId="{6D4BC7FC-0D5F-441D-9969-DFCC5ADF9722}" dt="2020-11-19T19:47:22.178" v="2148"/>
        <pc:sldMkLst>
          <pc:docMk/>
          <pc:sldMk cId="577112021" sldId="721"/>
        </pc:sldMkLst>
      </pc:sldChg>
      <pc:sldChg chg="add del">
        <pc:chgData name="Thomas Nield" userId="e7924354f0a44a8c" providerId="LiveId" clId="{6D4BC7FC-0D5F-441D-9969-DFCC5ADF9722}" dt="2020-11-19T20:01:34.342" v="2719" actId="2696"/>
        <pc:sldMkLst>
          <pc:docMk/>
          <pc:sldMk cId="1165795053" sldId="722"/>
        </pc:sldMkLst>
      </pc:sldChg>
      <pc:sldChg chg="add del">
        <pc:chgData name="Thomas Nield" userId="e7924354f0a44a8c" providerId="LiveId" clId="{6D4BC7FC-0D5F-441D-9969-DFCC5ADF9722}" dt="2020-11-30T15:18:26.195" v="10197" actId="2696"/>
        <pc:sldMkLst>
          <pc:docMk/>
          <pc:sldMk cId="3973299663" sldId="723"/>
        </pc:sldMkLst>
      </pc:sldChg>
      <pc:sldChg chg="modSp add mod modAnim">
        <pc:chgData name="Thomas Nield" userId="e7924354f0a44a8c" providerId="LiveId" clId="{6D4BC7FC-0D5F-441D-9969-DFCC5ADF9722}" dt="2020-11-19T20:31:26.159" v="2977" actId="27636"/>
        <pc:sldMkLst>
          <pc:docMk/>
          <pc:sldMk cId="3245366204" sldId="724"/>
        </pc:sldMkLst>
        <pc:spChg chg="mod">
          <ac:chgData name="Thomas Nield" userId="e7924354f0a44a8c" providerId="LiveId" clId="{6D4BC7FC-0D5F-441D-9969-DFCC5ADF9722}" dt="2020-11-19T20:31:26.159" v="2977" actId="27636"/>
          <ac:spMkLst>
            <pc:docMk/>
            <pc:sldMk cId="3245366204" sldId="724"/>
            <ac:spMk id="3" creationId="{78DBB35B-8FEC-42C0-9AB7-4A46AC2C16A5}"/>
          </ac:spMkLst>
        </pc:spChg>
      </pc:sldChg>
      <pc:sldChg chg="add del">
        <pc:chgData name="Thomas Nield" userId="e7924354f0a44a8c" providerId="LiveId" clId="{6D4BC7FC-0D5F-441D-9969-DFCC5ADF9722}" dt="2020-11-23T20:05:14.714" v="7932" actId="2696"/>
        <pc:sldMkLst>
          <pc:docMk/>
          <pc:sldMk cId="1113703048" sldId="745"/>
        </pc:sldMkLst>
      </pc:sldChg>
      <pc:sldChg chg="modSp add mod">
        <pc:chgData name="Thomas Nield" userId="e7924354f0a44a8c" providerId="LiveId" clId="{6D4BC7FC-0D5F-441D-9969-DFCC5ADF9722}" dt="2020-12-08T17:49:46.139" v="11800" actId="1076"/>
        <pc:sldMkLst>
          <pc:docMk/>
          <pc:sldMk cId="892032468" sldId="747"/>
        </pc:sldMkLst>
        <pc:spChg chg="mod">
          <ac:chgData name="Thomas Nield" userId="e7924354f0a44a8c" providerId="LiveId" clId="{6D4BC7FC-0D5F-441D-9969-DFCC5ADF9722}" dt="2020-12-08T17:49:46.139" v="11800" actId="1076"/>
          <ac:spMkLst>
            <pc:docMk/>
            <pc:sldMk cId="892032468" sldId="747"/>
            <ac:spMk id="3" creationId="{BC9C684B-D654-45F5-9A7C-9A18B02BF463}"/>
          </ac:spMkLst>
        </pc:spChg>
        <pc:spChg chg="mod">
          <ac:chgData name="Thomas Nield" userId="e7924354f0a44a8c" providerId="LiveId" clId="{6D4BC7FC-0D5F-441D-9969-DFCC5ADF9722}" dt="2020-12-08T17:49:22.567" v="11798" actId="403"/>
          <ac:spMkLst>
            <pc:docMk/>
            <pc:sldMk cId="892032468" sldId="747"/>
            <ac:spMk id="7" creationId="{9FE961A5-2016-4137-BACD-9AA5BDD5AFA8}"/>
          </ac:spMkLst>
        </pc:spChg>
      </pc:sldChg>
      <pc:sldChg chg="add">
        <pc:chgData name="Thomas Nield" userId="e7924354f0a44a8c" providerId="LiveId" clId="{6D4BC7FC-0D5F-441D-9969-DFCC5ADF9722}" dt="2020-11-30T15:28:22.600" v="10513"/>
        <pc:sldMkLst>
          <pc:docMk/>
          <pc:sldMk cId="3933121696" sldId="748"/>
        </pc:sldMkLst>
      </pc:sldChg>
      <pc:sldChg chg="modSp add mod">
        <pc:chgData name="Thomas Nield" userId="e7924354f0a44a8c" providerId="LiveId" clId="{6D4BC7FC-0D5F-441D-9969-DFCC5ADF9722}" dt="2020-11-30T15:41:19.737" v="10564" actId="207"/>
        <pc:sldMkLst>
          <pc:docMk/>
          <pc:sldMk cId="2227236502" sldId="749"/>
        </pc:sldMkLst>
        <pc:spChg chg="mod">
          <ac:chgData name="Thomas Nield" userId="e7924354f0a44a8c" providerId="LiveId" clId="{6D4BC7FC-0D5F-441D-9969-DFCC5ADF9722}" dt="2020-11-30T15:41:07.167" v="10547" actId="20577"/>
          <ac:spMkLst>
            <pc:docMk/>
            <pc:sldMk cId="2227236502" sldId="749"/>
            <ac:spMk id="2" creationId="{F9F2F889-876D-4170-A0BA-CB69FAECC8B8}"/>
          </ac:spMkLst>
        </pc:spChg>
        <pc:spChg chg="mod">
          <ac:chgData name="Thomas Nield" userId="e7924354f0a44a8c" providerId="LiveId" clId="{6D4BC7FC-0D5F-441D-9969-DFCC5ADF9722}" dt="2020-11-30T15:41:19.737" v="10564" actId="207"/>
          <ac:spMkLst>
            <pc:docMk/>
            <pc:sldMk cId="2227236502" sldId="749"/>
            <ac:spMk id="3" creationId="{24F29624-4D5A-468B-BD76-36D136009040}"/>
          </ac:spMkLst>
        </pc:spChg>
      </pc:sldChg>
      <pc:sldChg chg="add del">
        <pc:chgData name="Thomas Nield" userId="e7924354f0a44a8c" providerId="LiveId" clId="{6D4BC7FC-0D5F-441D-9969-DFCC5ADF9722}" dt="2020-11-23T20:05:14.714" v="7932" actId="2696"/>
        <pc:sldMkLst>
          <pc:docMk/>
          <pc:sldMk cId="465206596" sldId="752"/>
        </pc:sldMkLst>
      </pc:sldChg>
      <pc:sldChg chg="del">
        <pc:chgData name="Thomas Nield" userId="e7924354f0a44a8c" providerId="LiveId" clId="{6D4BC7FC-0D5F-441D-9969-DFCC5ADF9722}" dt="2020-11-18T17:19:18.341" v="6" actId="47"/>
        <pc:sldMkLst>
          <pc:docMk/>
          <pc:sldMk cId="1631959372" sldId="766"/>
        </pc:sldMkLst>
      </pc:sldChg>
      <pc:sldChg chg="del">
        <pc:chgData name="Thomas Nield" userId="e7924354f0a44a8c" providerId="LiveId" clId="{6D4BC7FC-0D5F-441D-9969-DFCC5ADF9722}" dt="2020-11-18T17:19:18.341" v="6" actId="47"/>
        <pc:sldMkLst>
          <pc:docMk/>
          <pc:sldMk cId="2830436005" sldId="767"/>
        </pc:sldMkLst>
      </pc:sldChg>
      <pc:sldChg chg="del">
        <pc:chgData name="Thomas Nield" userId="e7924354f0a44a8c" providerId="LiveId" clId="{6D4BC7FC-0D5F-441D-9969-DFCC5ADF9722}" dt="2020-11-18T17:19:18.341" v="6" actId="47"/>
        <pc:sldMkLst>
          <pc:docMk/>
          <pc:sldMk cId="1097909139" sldId="768"/>
        </pc:sldMkLst>
      </pc:sldChg>
      <pc:sldChg chg="del">
        <pc:chgData name="Thomas Nield" userId="e7924354f0a44a8c" providerId="LiveId" clId="{6D4BC7FC-0D5F-441D-9969-DFCC5ADF9722}" dt="2020-11-18T17:19:18.341" v="6" actId="47"/>
        <pc:sldMkLst>
          <pc:docMk/>
          <pc:sldMk cId="3483144199" sldId="769"/>
        </pc:sldMkLst>
      </pc:sldChg>
      <pc:sldChg chg="del">
        <pc:chgData name="Thomas Nield" userId="e7924354f0a44a8c" providerId="LiveId" clId="{6D4BC7FC-0D5F-441D-9969-DFCC5ADF9722}" dt="2020-11-18T17:19:18.341" v="6" actId="47"/>
        <pc:sldMkLst>
          <pc:docMk/>
          <pc:sldMk cId="876188236" sldId="770"/>
        </pc:sldMkLst>
      </pc:sldChg>
      <pc:sldChg chg="del">
        <pc:chgData name="Thomas Nield" userId="e7924354f0a44a8c" providerId="LiveId" clId="{6D4BC7FC-0D5F-441D-9969-DFCC5ADF9722}" dt="2020-11-18T17:19:18.341" v="6" actId="47"/>
        <pc:sldMkLst>
          <pc:docMk/>
          <pc:sldMk cId="441329555" sldId="771"/>
        </pc:sldMkLst>
      </pc:sldChg>
      <pc:sldChg chg="del">
        <pc:chgData name="Thomas Nield" userId="e7924354f0a44a8c" providerId="LiveId" clId="{6D4BC7FC-0D5F-441D-9969-DFCC5ADF9722}" dt="2020-11-18T17:19:18.341" v="6" actId="47"/>
        <pc:sldMkLst>
          <pc:docMk/>
          <pc:sldMk cId="3922168440" sldId="772"/>
        </pc:sldMkLst>
      </pc:sldChg>
      <pc:sldChg chg="del">
        <pc:chgData name="Thomas Nield" userId="e7924354f0a44a8c" providerId="LiveId" clId="{6D4BC7FC-0D5F-441D-9969-DFCC5ADF9722}" dt="2020-11-18T17:19:18.341" v="6" actId="47"/>
        <pc:sldMkLst>
          <pc:docMk/>
          <pc:sldMk cId="2543729461" sldId="773"/>
        </pc:sldMkLst>
      </pc:sldChg>
      <pc:sldChg chg="del">
        <pc:chgData name="Thomas Nield" userId="e7924354f0a44a8c" providerId="LiveId" clId="{6D4BC7FC-0D5F-441D-9969-DFCC5ADF9722}" dt="2020-11-18T17:19:18.341" v="6" actId="47"/>
        <pc:sldMkLst>
          <pc:docMk/>
          <pc:sldMk cId="1130878587" sldId="774"/>
        </pc:sldMkLst>
      </pc:sldChg>
      <pc:sldChg chg="add del">
        <pc:chgData name="Thomas Nield" userId="e7924354f0a44a8c" providerId="LiveId" clId="{6D4BC7FC-0D5F-441D-9969-DFCC5ADF9722}" dt="2020-11-19T20:31:31.037" v="2978" actId="2696"/>
        <pc:sldMkLst>
          <pc:docMk/>
          <pc:sldMk cId="677897089" sldId="784"/>
        </pc:sldMkLst>
      </pc:sldChg>
      <pc:sldChg chg="addSp delSp modSp new mod">
        <pc:chgData name="Thomas Nield" userId="e7924354f0a44a8c" providerId="LiveId" clId="{6D4BC7FC-0D5F-441D-9969-DFCC5ADF9722}" dt="2020-11-19T20:01:21.759" v="2718" actId="20577"/>
        <pc:sldMkLst>
          <pc:docMk/>
          <pc:sldMk cId="1174573252" sldId="785"/>
        </pc:sldMkLst>
        <pc:spChg chg="mod">
          <ac:chgData name="Thomas Nield" userId="e7924354f0a44a8c" providerId="LiveId" clId="{6D4BC7FC-0D5F-441D-9969-DFCC5ADF9722}" dt="2020-11-19T19:53:45.461" v="2388" actId="20577"/>
          <ac:spMkLst>
            <pc:docMk/>
            <pc:sldMk cId="1174573252" sldId="785"/>
            <ac:spMk id="2" creationId="{C991D33D-6174-4012-A55A-D96EFC2C63B0}"/>
          </ac:spMkLst>
        </pc:spChg>
        <pc:spChg chg="mod">
          <ac:chgData name="Thomas Nield" userId="e7924354f0a44a8c" providerId="LiveId" clId="{6D4BC7FC-0D5F-441D-9969-DFCC5ADF9722}" dt="2020-11-19T20:01:21.759" v="2718" actId="20577"/>
          <ac:spMkLst>
            <pc:docMk/>
            <pc:sldMk cId="1174573252" sldId="785"/>
            <ac:spMk id="3" creationId="{11EA51D2-AF52-4FF1-BBF2-2034ECA54350}"/>
          </ac:spMkLst>
        </pc:spChg>
        <pc:spChg chg="add del mod">
          <ac:chgData name="Thomas Nield" userId="e7924354f0a44a8c" providerId="LiveId" clId="{6D4BC7FC-0D5F-441D-9969-DFCC5ADF9722}" dt="2020-11-19T19:49:22.622" v="2214" actId="478"/>
          <ac:spMkLst>
            <pc:docMk/>
            <pc:sldMk cId="1174573252" sldId="785"/>
            <ac:spMk id="4" creationId="{8791B81A-16A5-4472-8517-C62DC4AA6004}"/>
          </ac:spMkLst>
        </pc:spChg>
        <pc:spChg chg="add del">
          <ac:chgData name="Thomas Nield" userId="e7924354f0a44a8c" providerId="LiveId" clId="{6D4BC7FC-0D5F-441D-9969-DFCC5ADF9722}" dt="2020-11-19T19:49:17.281" v="2213"/>
          <ac:spMkLst>
            <pc:docMk/>
            <pc:sldMk cId="1174573252" sldId="785"/>
            <ac:spMk id="5" creationId="{7F607E7F-1055-4489-B3B4-D8DC287FB069}"/>
          </ac:spMkLst>
        </pc:spChg>
        <pc:spChg chg="add mod">
          <ac:chgData name="Thomas Nield" userId="e7924354f0a44a8c" providerId="LiveId" clId="{6D4BC7FC-0D5F-441D-9969-DFCC5ADF9722}" dt="2020-11-19T19:59:47.013" v="2570" actId="20577"/>
          <ac:spMkLst>
            <pc:docMk/>
            <pc:sldMk cId="1174573252" sldId="785"/>
            <ac:spMk id="6" creationId="{9DF32448-AA7B-4551-A131-2EDC4B1927CA}"/>
          </ac:spMkLst>
        </pc:spChg>
        <pc:picChg chg="add mod">
          <ac:chgData name="Thomas Nield" userId="e7924354f0a44a8c" providerId="LiveId" clId="{6D4BC7FC-0D5F-441D-9969-DFCC5ADF9722}" dt="2020-11-19T20:00:33.341" v="2578" actId="1440"/>
          <ac:picMkLst>
            <pc:docMk/>
            <pc:sldMk cId="1174573252" sldId="785"/>
            <ac:picMk id="8" creationId="{BC074EB8-8D0B-47DB-B5B7-AB44963EC46B}"/>
          </ac:picMkLst>
        </pc:picChg>
      </pc:sldChg>
      <pc:sldChg chg="addSp delSp modSp new mod">
        <pc:chgData name="Thomas Nield" userId="e7924354f0a44a8c" providerId="LiveId" clId="{6D4BC7FC-0D5F-441D-9969-DFCC5ADF9722}" dt="2020-11-20T03:48:52.275" v="4064" actId="478"/>
        <pc:sldMkLst>
          <pc:docMk/>
          <pc:sldMk cId="504343159" sldId="786"/>
        </pc:sldMkLst>
        <pc:spChg chg="mod">
          <ac:chgData name="Thomas Nield" userId="e7924354f0a44a8c" providerId="LiveId" clId="{6D4BC7FC-0D5F-441D-9969-DFCC5ADF9722}" dt="2020-11-19T20:09:59.879" v="2842" actId="27636"/>
          <ac:spMkLst>
            <pc:docMk/>
            <pc:sldMk cId="504343159" sldId="786"/>
            <ac:spMk id="2" creationId="{20D48717-80D7-46F3-8AEA-7C88391C2CF9}"/>
          </ac:spMkLst>
        </pc:spChg>
        <pc:spChg chg="del">
          <ac:chgData name="Thomas Nield" userId="e7924354f0a44a8c" providerId="LiveId" clId="{6D4BC7FC-0D5F-441D-9969-DFCC5ADF9722}" dt="2020-11-19T20:10:02.514" v="2843" actId="478"/>
          <ac:spMkLst>
            <pc:docMk/>
            <pc:sldMk cId="504343159" sldId="786"/>
            <ac:spMk id="3" creationId="{4D27540F-0E82-4491-AD50-0E856D87FC71}"/>
          </ac:spMkLst>
        </pc:spChg>
        <pc:spChg chg="add mod">
          <ac:chgData name="Thomas Nield" userId="e7924354f0a44a8c" providerId="LiveId" clId="{6D4BC7FC-0D5F-441D-9969-DFCC5ADF9722}" dt="2020-11-19T20:10:06.937" v="2844" actId="1076"/>
          <ac:spMkLst>
            <pc:docMk/>
            <pc:sldMk cId="504343159" sldId="786"/>
            <ac:spMk id="4" creationId="{B31C9F47-3C15-4E12-9FD2-3E6CC861DE1D}"/>
          </ac:spMkLst>
        </pc:spChg>
        <pc:spChg chg="add del mod">
          <ac:chgData name="Thomas Nield" userId="e7924354f0a44a8c" providerId="LiveId" clId="{6D4BC7FC-0D5F-441D-9969-DFCC5ADF9722}" dt="2020-11-20T03:48:52.275" v="4064" actId="478"/>
          <ac:spMkLst>
            <pc:docMk/>
            <pc:sldMk cId="504343159" sldId="786"/>
            <ac:spMk id="5" creationId="{8B5118ED-D725-4F2D-81C5-D06A9E6B3E69}"/>
          </ac:spMkLst>
        </pc:spChg>
      </pc:sldChg>
      <pc:sldChg chg="addSp delSp modSp new mod">
        <pc:chgData name="Thomas Nield" userId="e7924354f0a44a8c" providerId="LiveId" clId="{6D4BC7FC-0D5F-441D-9969-DFCC5ADF9722}" dt="2020-11-19T20:15:06.424" v="2876" actId="1440"/>
        <pc:sldMkLst>
          <pc:docMk/>
          <pc:sldMk cId="3826149772" sldId="787"/>
        </pc:sldMkLst>
        <pc:spChg chg="mod">
          <ac:chgData name="Thomas Nield" userId="e7924354f0a44a8c" providerId="LiveId" clId="{6D4BC7FC-0D5F-441D-9969-DFCC5ADF9722}" dt="2020-11-19T20:14:34.948" v="2867"/>
          <ac:spMkLst>
            <pc:docMk/>
            <pc:sldMk cId="3826149772" sldId="787"/>
            <ac:spMk id="2" creationId="{A148EF7B-1C7E-4660-BB3F-91AFFDC8C131}"/>
          </ac:spMkLst>
        </pc:spChg>
        <pc:spChg chg="add del">
          <ac:chgData name="Thomas Nield" userId="e7924354f0a44a8c" providerId="LiveId" clId="{6D4BC7FC-0D5F-441D-9969-DFCC5ADF9722}" dt="2020-11-19T20:14:13.098" v="2855"/>
          <ac:spMkLst>
            <pc:docMk/>
            <pc:sldMk cId="3826149772" sldId="787"/>
            <ac:spMk id="3" creationId="{AFA49251-1F54-407D-9076-4E1CB32679A7}"/>
          </ac:spMkLst>
        </pc:spChg>
        <pc:spChg chg="add del mod">
          <ac:chgData name="Thomas Nield" userId="e7924354f0a44a8c" providerId="LiveId" clId="{6D4BC7FC-0D5F-441D-9969-DFCC5ADF9722}" dt="2020-11-19T20:14:09.413" v="2852"/>
          <ac:spMkLst>
            <pc:docMk/>
            <pc:sldMk cId="3826149772" sldId="787"/>
            <ac:spMk id="4" creationId="{9699CDBC-3AE7-41DF-BAFE-C50D7175BC02}"/>
          </ac:spMkLst>
        </pc:spChg>
        <pc:spChg chg="add del">
          <ac:chgData name="Thomas Nield" userId="e7924354f0a44a8c" providerId="LiveId" clId="{6D4BC7FC-0D5F-441D-9969-DFCC5ADF9722}" dt="2020-11-19T20:14:12.632" v="2854"/>
          <ac:spMkLst>
            <pc:docMk/>
            <pc:sldMk cId="3826149772" sldId="787"/>
            <ac:spMk id="5" creationId="{9DE8D7AB-8B00-44CB-816B-1D6E48E62157}"/>
          </ac:spMkLst>
        </pc:spChg>
        <pc:spChg chg="add mod">
          <ac:chgData name="Thomas Nield" userId="e7924354f0a44a8c" providerId="LiveId" clId="{6D4BC7FC-0D5F-441D-9969-DFCC5ADF9722}" dt="2020-11-19T20:14:40.760" v="2868" actId="1076"/>
          <ac:spMkLst>
            <pc:docMk/>
            <pc:sldMk cId="3826149772" sldId="787"/>
            <ac:spMk id="6" creationId="{C67DED69-0709-40D2-B13F-BBA6F1B1F9B7}"/>
          </ac:spMkLst>
        </pc:spChg>
        <pc:picChg chg="add mod">
          <ac:chgData name="Thomas Nield" userId="e7924354f0a44a8c" providerId="LiveId" clId="{6D4BC7FC-0D5F-441D-9969-DFCC5ADF9722}" dt="2020-11-19T20:15:06.424" v="2876" actId="1440"/>
          <ac:picMkLst>
            <pc:docMk/>
            <pc:sldMk cId="3826149772" sldId="787"/>
            <ac:picMk id="8" creationId="{612F878F-8840-4FBE-9F0D-17C647D90A93}"/>
          </ac:picMkLst>
        </pc:picChg>
      </pc:sldChg>
      <pc:sldChg chg="addSp delSp modSp new mod">
        <pc:chgData name="Thomas Nield" userId="e7924354f0a44a8c" providerId="LiveId" clId="{6D4BC7FC-0D5F-441D-9969-DFCC5ADF9722}" dt="2020-11-19T20:26:41.381" v="2975" actId="14100"/>
        <pc:sldMkLst>
          <pc:docMk/>
          <pc:sldMk cId="3857042555" sldId="788"/>
        </pc:sldMkLst>
        <pc:spChg chg="mod">
          <ac:chgData name="Thomas Nield" userId="e7924354f0a44a8c" providerId="LiveId" clId="{6D4BC7FC-0D5F-441D-9969-DFCC5ADF9722}" dt="2020-11-19T20:26:35.220" v="2973" actId="20577"/>
          <ac:spMkLst>
            <pc:docMk/>
            <pc:sldMk cId="3857042555" sldId="788"/>
            <ac:spMk id="2" creationId="{DA72D1F4-F060-4177-A595-75721151CB27}"/>
          </ac:spMkLst>
        </pc:spChg>
        <pc:spChg chg="del">
          <ac:chgData name="Thomas Nield" userId="e7924354f0a44a8c" providerId="LiveId" clId="{6D4BC7FC-0D5F-441D-9969-DFCC5ADF9722}" dt="2020-11-19T20:26:31.334" v="2955" actId="478"/>
          <ac:spMkLst>
            <pc:docMk/>
            <pc:sldMk cId="3857042555" sldId="788"/>
            <ac:spMk id="3" creationId="{CDD13FF1-C5E3-472E-B9E0-A0615CBABC32}"/>
          </ac:spMkLst>
        </pc:spChg>
        <pc:spChg chg="add mod">
          <ac:chgData name="Thomas Nield" userId="e7924354f0a44a8c" providerId="LiveId" clId="{6D4BC7FC-0D5F-441D-9969-DFCC5ADF9722}" dt="2020-11-19T20:26:41.381" v="2975" actId="14100"/>
          <ac:spMkLst>
            <pc:docMk/>
            <pc:sldMk cId="3857042555" sldId="788"/>
            <ac:spMk id="4" creationId="{83FCC58B-F3F2-4F62-B14B-8B58F46D76CA}"/>
          </ac:spMkLst>
        </pc:spChg>
      </pc:sldChg>
      <pc:sldChg chg="addSp delSp modSp add mod">
        <pc:chgData name="Thomas Nield" userId="e7924354f0a44a8c" providerId="LiveId" clId="{6D4BC7FC-0D5F-441D-9969-DFCC5ADF9722}" dt="2020-11-19T20:37:11.673" v="3255" actId="20577"/>
        <pc:sldMkLst>
          <pc:docMk/>
          <pc:sldMk cId="3461653310" sldId="789"/>
        </pc:sldMkLst>
        <pc:spChg chg="mod">
          <ac:chgData name="Thomas Nield" userId="e7924354f0a44a8c" providerId="LiveId" clId="{6D4BC7FC-0D5F-441D-9969-DFCC5ADF9722}" dt="2020-11-19T20:37:11.673" v="3255" actId="20577"/>
          <ac:spMkLst>
            <pc:docMk/>
            <pc:sldMk cId="3461653310" sldId="789"/>
            <ac:spMk id="3" creationId="{C800C945-E6DA-4099-9112-ED9262AD7CAA}"/>
          </ac:spMkLst>
        </pc:spChg>
        <pc:picChg chg="del">
          <ac:chgData name="Thomas Nield" userId="e7924354f0a44a8c" providerId="LiveId" clId="{6D4BC7FC-0D5F-441D-9969-DFCC5ADF9722}" dt="2020-11-19T20:35:21.919" v="3236" actId="478"/>
          <ac:picMkLst>
            <pc:docMk/>
            <pc:sldMk cId="3461653310" sldId="789"/>
            <ac:picMk id="4" creationId="{581EFD18-9406-4CC4-939F-1716F169FE50}"/>
          </ac:picMkLst>
        </pc:picChg>
        <pc:picChg chg="add del mod">
          <ac:chgData name="Thomas Nield" userId="e7924354f0a44a8c" providerId="LiveId" clId="{6D4BC7FC-0D5F-441D-9969-DFCC5ADF9722}" dt="2020-11-19T20:36:04.950" v="3238" actId="478"/>
          <ac:picMkLst>
            <pc:docMk/>
            <pc:sldMk cId="3461653310" sldId="789"/>
            <ac:picMk id="5" creationId="{5C32A67F-583E-4176-9D6C-16D69AA721AC}"/>
          </ac:picMkLst>
        </pc:picChg>
        <pc:picChg chg="add mod">
          <ac:chgData name="Thomas Nield" userId="e7924354f0a44a8c" providerId="LiveId" clId="{6D4BC7FC-0D5F-441D-9969-DFCC5ADF9722}" dt="2020-11-19T20:36:13.784" v="3243" actId="1076"/>
          <ac:picMkLst>
            <pc:docMk/>
            <pc:sldMk cId="3461653310" sldId="789"/>
            <ac:picMk id="9218" creationId="{C16BEA55-5233-4246-B1B4-9D792EA6A981}"/>
          </ac:picMkLst>
        </pc:picChg>
      </pc:sldChg>
      <pc:sldChg chg="addSp modSp add mod">
        <pc:chgData name="Thomas Nield" userId="e7924354f0a44a8c" providerId="LiveId" clId="{6D4BC7FC-0D5F-441D-9969-DFCC5ADF9722}" dt="2020-11-20T03:50:05.963" v="4189" actId="20577"/>
        <pc:sldMkLst>
          <pc:docMk/>
          <pc:sldMk cId="2993433887" sldId="790"/>
        </pc:sldMkLst>
        <pc:spChg chg="mod">
          <ac:chgData name="Thomas Nield" userId="e7924354f0a44a8c" providerId="LiveId" clId="{6D4BC7FC-0D5F-441D-9969-DFCC5ADF9722}" dt="2020-11-19T20:37:06.560" v="3252" actId="20577"/>
          <ac:spMkLst>
            <pc:docMk/>
            <pc:sldMk cId="2993433887" sldId="790"/>
            <ac:spMk id="3" creationId="{C800C945-E6DA-4099-9112-ED9262AD7CAA}"/>
          </ac:spMkLst>
        </pc:spChg>
        <pc:spChg chg="add mod">
          <ac:chgData name="Thomas Nield" userId="e7924354f0a44a8c" providerId="LiveId" clId="{6D4BC7FC-0D5F-441D-9969-DFCC5ADF9722}" dt="2020-11-19T20:37:20.809" v="3256"/>
          <ac:spMkLst>
            <pc:docMk/>
            <pc:sldMk cId="2993433887" sldId="790"/>
            <ac:spMk id="5" creationId="{C7288279-C2E7-4A08-80B6-791E81FAF145}"/>
          </ac:spMkLst>
        </pc:spChg>
        <pc:spChg chg="add mod">
          <ac:chgData name="Thomas Nield" userId="e7924354f0a44a8c" providerId="LiveId" clId="{6D4BC7FC-0D5F-441D-9969-DFCC5ADF9722}" dt="2020-11-20T03:50:05.963" v="4189" actId="20577"/>
          <ac:spMkLst>
            <pc:docMk/>
            <pc:sldMk cId="2993433887" sldId="790"/>
            <ac:spMk id="6" creationId="{1E05F440-3465-4997-A3DA-B140CF9F13DD}"/>
          </ac:spMkLst>
        </pc:spChg>
      </pc:sldChg>
      <pc:sldChg chg="addSp delSp add del">
        <pc:chgData name="Thomas Nield" userId="e7924354f0a44a8c" providerId="LiveId" clId="{6D4BC7FC-0D5F-441D-9969-DFCC5ADF9722}" dt="2020-11-19T20:37:00.198" v="3247" actId="47"/>
        <pc:sldMkLst>
          <pc:docMk/>
          <pc:sldMk cId="3524014077" sldId="790"/>
        </pc:sldMkLst>
        <pc:picChg chg="del">
          <ac:chgData name="Thomas Nield" userId="e7924354f0a44a8c" providerId="LiveId" clId="{6D4BC7FC-0D5F-441D-9969-DFCC5ADF9722}" dt="2020-11-19T20:36:18.070" v="3244" actId="478"/>
          <ac:picMkLst>
            <pc:docMk/>
            <pc:sldMk cId="3524014077" sldId="790"/>
            <ac:picMk id="4" creationId="{581EFD18-9406-4CC4-939F-1716F169FE50}"/>
          </ac:picMkLst>
        </pc:picChg>
        <pc:picChg chg="add del">
          <ac:chgData name="Thomas Nield" userId="e7924354f0a44a8c" providerId="LiveId" clId="{6D4BC7FC-0D5F-441D-9969-DFCC5ADF9722}" dt="2020-11-19T20:36:18.917" v="3246"/>
          <ac:picMkLst>
            <pc:docMk/>
            <pc:sldMk cId="3524014077" sldId="790"/>
            <ac:picMk id="10242" creationId="{664E5D1D-3247-4589-941F-7C4953E6F62D}"/>
          </ac:picMkLst>
        </pc:picChg>
      </pc:sldChg>
      <pc:sldChg chg="add del">
        <pc:chgData name="Thomas Nield" userId="e7924354f0a44a8c" providerId="LiveId" clId="{6D4BC7FC-0D5F-441D-9969-DFCC5ADF9722}" dt="2020-11-19T20:39:55.564" v="3476"/>
        <pc:sldMkLst>
          <pc:docMk/>
          <pc:sldMk cId="754004132" sldId="791"/>
        </pc:sldMkLst>
      </pc:sldChg>
      <pc:sldChg chg="modSp add mod">
        <pc:chgData name="Thomas Nield" userId="e7924354f0a44a8c" providerId="LiveId" clId="{6D4BC7FC-0D5F-441D-9969-DFCC5ADF9722}" dt="2020-11-19T20:40:26.382" v="3498" actId="20577"/>
        <pc:sldMkLst>
          <pc:docMk/>
          <pc:sldMk cId="1963611243" sldId="791"/>
        </pc:sldMkLst>
        <pc:spChg chg="mod">
          <ac:chgData name="Thomas Nield" userId="e7924354f0a44a8c" providerId="LiveId" clId="{6D4BC7FC-0D5F-441D-9969-DFCC5ADF9722}" dt="2020-11-19T20:40:26.382" v="3498" actId="20577"/>
          <ac:spMkLst>
            <pc:docMk/>
            <pc:sldMk cId="1963611243" sldId="791"/>
            <ac:spMk id="2" creationId="{00000000-0000-0000-0000-000000000000}"/>
          </ac:spMkLst>
        </pc:spChg>
      </pc:sldChg>
      <pc:sldChg chg="addSp modSp new mod">
        <pc:chgData name="Thomas Nield" userId="e7924354f0a44a8c" providerId="LiveId" clId="{6D4BC7FC-0D5F-441D-9969-DFCC5ADF9722}" dt="2020-11-19T20:43:18.976" v="3948" actId="20577"/>
        <pc:sldMkLst>
          <pc:docMk/>
          <pc:sldMk cId="1756678004" sldId="792"/>
        </pc:sldMkLst>
        <pc:spChg chg="mod">
          <ac:chgData name="Thomas Nield" userId="e7924354f0a44a8c" providerId="LiveId" clId="{6D4BC7FC-0D5F-441D-9969-DFCC5ADF9722}" dt="2020-11-19T20:41:05.883" v="3526" actId="20577"/>
          <ac:spMkLst>
            <pc:docMk/>
            <pc:sldMk cId="1756678004" sldId="792"/>
            <ac:spMk id="2" creationId="{0162633C-CB7B-4B0A-8EF5-176811EE33E4}"/>
          </ac:spMkLst>
        </pc:spChg>
        <pc:spChg chg="mod">
          <ac:chgData name="Thomas Nield" userId="e7924354f0a44a8c" providerId="LiveId" clId="{6D4BC7FC-0D5F-441D-9969-DFCC5ADF9722}" dt="2020-11-19T20:43:18.976" v="3948" actId="20577"/>
          <ac:spMkLst>
            <pc:docMk/>
            <pc:sldMk cId="1756678004" sldId="792"/>
            <ac:spMk id="3" creationId="{2437B439-835E-4D01-B2E2-38C7BE84FE7A}"/>
          </ac:spMkLst>
        </pc:spChg>
        <pc:picChg chg="add mod">
          <ac:chgData name="Thomas Nield" userId="e7924354f0a44a8c" providerId="LiveId" clId="{6D4BC7FC-0D5F-441D-9969-DFCC5ADF9722}" dt="2020-11-19T20:43:15.868" v="3946"/>
          <ac:picMkLst>
            <pc:docMk/>
            <pc:sldMk cId="1756678004" sldId="792"/>
            <ac:picMk id="4" creationId="{12E1A8EB-D881-4010-AB38-B343162A54AE}"/>
          </ac:picMkLst>
        </pc:picChg>
      </pc:sldChg>
      <pc:sldChg chg="addSp delSp modSp new mod ord">
        <pc:chgData name="Thomas Nield" userId="e7924354f0a44a8c" providerId="LiveId" clId="{6D4BC7FC-0D5F-441D-9969-DFCC5ADF9722}" dt="2020-11-30T15:20:51.571" v="10198" actId="14100"/>
        <pc:sldMkLst>
          <pc:docMk/>
          <pc:sldMk cId="1808466617" sldId="793"/>
        </pc:sldMkLst>
        <pc:spChg chg="mod">
          <ac:chgData name="Thomas Nield" userId="e7924354f0a44a8c" providerId="LiveId" clId="{6D4BC7FC-0D5F-441D-9969-DFCC5ADF9722}" dt="2020-11-19T20:43:27.556" v="3970" actId="20577"/>
          <ac:spMkLst>
            <pc:docMk/>
            <pc:sldMk cId="1808466617" sldId="793"/>
            <ac:spMk id="2" creationId="{8BA28712-CA1D-454B-890D-43D31DBACCC3}"/>
          </ac:spMkLst>
        </pc:spChg>
        <pc:spChg chg="mod">
          <ac:chgData name="Thomas Nield" userId="e7924354f0a44a8c" providerId="LiveId" clId="{6D4BC7FC-0D5F-441D-9969-DFCC5ADF9722}" dt="2020-11-30T15:20:51.571" v="10198" actId="14100"/>
          <ac:spMkLst>
            <pc:docMk/>
            <pc:sldMk cId="1808466617" sldId="793"/>
            <ac:spMk id="3" creationId="{3FFA8FED-B627-4969-A372-73FAE678EB84}"/>
          </ac:spMkLst>
        </pc:spChg>
        <pc:spChg chg="add mod">
          <ac:chgData name="Thomas Nield" userId="e7924354f0a44a8c" providerId="LiveId" clId="{6D4BC7FC-0D5F-441D-9969-DFCC5ADF9722}" dt="2020-11-23T20:31:01.001" v="8787" actId="1076"/>
          <ac:spMkLst>
            <pc:docMk/>
            <pc:sldMk cId="1808466617" sldId="793"/>
            <ac:spMk id="4" creationId="{85CEA62D-11B7-4BAD-B689-EC615D532CB4}"/>
          </ac:spMkLst>
        </pc:spChg>
        <pc:spChg chg="add mod">
          <ac:chgData name="Thomas Nield" userId="e7924354f0a44a8c" providerId="LiveId" clId="{6D4BC7FC-0D5F-441D-9969-DFCC5ADF9722}" dt="2020-11-23T20:31:01.001" v="8787" actId="1076"/>
          <ac:spMkLst>
            <pc:docMk/>
            <pc:sldMk cId="1808466617" sldId="793"/>
            <ac:spMk id="8" creationId="{A23FA907-00A4-49D2-AFCC-4CE47D24E147}"/>
          </ac:spMkLst>
        </pc:spChg>
        <pc:spChg chg="add mod">
          <ac:chgData name="Thomas Nield" userId="e7924354f0a44a8c" providerId="LiveId" clId="{6D4BC7FC-0D5F-441D-9969-DFCC5ADF9722}" dt="2020-11-23T20:31:01.001" v="8787" actId="1076"/>
          <ac:spMkLst>
            <pc:docMk/>
            <pc:sldMk cId="1808466617" sldId="793"/>
            <ac:spMk id="10" creationId="{2E61D773-AD41-4A08-9267-9BCFCDCC6F89}"/>
          </ac:spMkLst>
        </pc:spChg>
        <pc:spChg chg="add mod">
          <ac:chgData name="Thomas Nield" userId="e7924354f0a44a8c" providerId="LiveId" clId="{6D4BC7FC-0D5F-441D-9969-DFCC5ADF9722}" dt="2020-11-23T20:31:01.001" v="8787" actId="1076"/>
          <ac:spMkLst>
            <pc:docMk/>
            <pc:sldMk cId="1808466617" sldId="793"/>
            <ac:spMk id="12" creationId="{DB1A39EC-3B86-45E8-9BB2-7CD7850762BF}"/>
          </ac:spMkLst>
        </pc:spChg>
        <pc:picChg chg="add del mod">
          <ac:chgData name="Thomas Nield" userId="e7924354f0a44a8c" providerId="LiveId" clId="{6D4BC7FC-0D5F-441D-9969-DFCC5ADF9722}" dt="2020-11-23T20:25:54.281" v="8661" actId="478"/>
          <ac:picMkLst>
            <pc:docMk/>
            <pc:sldMk cId="1808466617" sldId="793"/>
            <ac:picMk id="9218" creationId="{34B44536-1184-447A-BEEE-ED48C8417BEB}"/>
          </ac:picMkLst>
        </pc:picChg>
        <pc:picChg chg="add mod">
          <ac:chgData name="Thomas Nield" userId="e7924354f0a44a8c" providerId="LiveId" clId="{6D4BC7FC-0D5F-441D-9969-DFCC5ADF9722}" dt="2020-11-23T20:34:16.839" v="9126" actId="1076"/>
          <ac:picMkLst>
            <pc:docMk/>
            <pc:sldMk cId="1808466617" sldId="793"/>
            <ac:picMk id="9220" creationId="{BBE97A48-60AC-4B86-8301-1610D34E329D}"/>
          </ac:picMkLst>
        </pc:picChg>
        <pc:picChg chg="add mod">
          <ac:chgData name="Thomas Nield" userId="e7924354f0a44a8c" providerId="LiveId" clId="{6D4BC7FC-0D5F-441D-9969-DFCC5ADF9722}" dt="2020-11-23T20:31:01.001" v="8787" actId="1076"/>
          <ac:picMkLst>
            <pc:docMk/>
            <pc:sldMk cId="1808466617" sldId="793"/>
            <ac:picMk id="9222" creationId="{32DB9FA2-ED8B-4990-B0EC-3AAFC55F474D}"/>
          </ac:picMkLst>
        </pc:picChg>
        <pc:picChg chg="add mod">
          <ac:chgData name="Thomas Nield" userId="e7924354f0a44a8c" providerId="LiveId" clId="{6D4BC7FC-0D5F-441D-9969-DFCC5ADF9722}" dt="2020-11-23T20:31:01.001" v="8787" actId="1076"/>
          <ac:picMkLst>
            <pc:docMk/>
            <pc:sldMk cId="1808466617" sldId="793"/>
            <ac:picMk id="9224" creationId="{F67FE84C-ADFB-4534-AB2F-EF89167BBAC9}"/>
          </ac:picMkLst>
        </pc:picChg>
        <pc:picChg chg="add mod">
          <ac:chgData name="Thomas Nield" userId="e7924354f0a44a8c" providerId="LiveId" clId="{6D4BC7FC-0D5F-441D-9969-DFCC5ADF9722}" dt="2020-11-23T20:31:01.001" v="8787" actId="1076"/>
          <ac:picMkLst>
            <pc:docMk/>
            <pc:sldMk cId="1808466617" sldId="793"/>
            <ac:picMk id="9226" creationId="{51514109-CAA3-4B77-99EE-E30FFB2545C6}"/>
          </ac:picMkLst>
        </pc:picChg>
      </pc:sldChg>
      <pc:sldChg chg="addSp delSp modSp new mod">
        <pc:chgData name="Thomas Nield" userId="e7924354f0a44a8c" providerId="LiveId" clId="{6D4BC7FC-0D5F-441D-9969-DFCC5ADF9722}" dt="2020-11-23T19:19:26.612" v="6414" actId="20577"/>
        <pc:sldMkLst>
          <pc:docMk/>
          <pc:sldMk cId="1190509889" sldId="794"/>
        </pc:sldMkLst>
        <pc:spChg chg="mod">
          <ac:chgData name="Thomas Nield" userId="e7924354f0a44a8c" providerId="LiveId" clId="{6D4BC7FC-0D5F-441D-9969-DFCC5ADF9722}" dt="2020-11-20T04:14:21.527" v="4721" actId="20577"/>
          <ac:spMkLst>
            <pc:docMk/>
            <pc:sldMk cId="1190509889" sldId="794"/>
            <ac:spMk id="2" creationId="{E3FED0C4-2D01-46B2-8BD4-0EFCC1146600}"/>
          </ac:spMkLst>
        </pc:spChg>
        <pc:spChg chg="mod">
          <ac:chgData name="Thomas Nield" userId="e7924354f0a44a8c" providerId="LiveId" clId="{6D4BC7FC-0D5F-441D-9969-DFCC5ADF9722}" dt="2020-11-23T19:19:26.612" v="6414" actId="20577"/>
          <ac:spMkLst>
            <pc:docMk/>
            <pc:sldMk cId="1190509889" sldId="794"/>
            <ac:spMk id="3" creationId="{8769E471-2F3F-4DC2-AD7B-9EB94A9E96BB}"/>
          </ac:spMkLst>
        </pc:spChg>
        <pc:spChg chg="add del mod">
          <ac:chgData name="Thomas Nield" userId="e7924354f0a44a8c" providerId="LiveId" clId="{6D4BC7FC-0D5F-441D-9969-DFCC5ADF9722}" dt="2020-11-20T04:00:46.834" v="4564" actId="478"/>
          <ac:spMkLst>
            <pc:docMk/>
            <pc:sldMk cId="1190509889" sldId="794"/>
            <ac:spMk id="5" creationId="{56B60856-FEED-484E-8877-264DBF122B02}"/>
          </ac:spMkLst>
        </pc:spChg>
        <pc:spChg chg="add del mod">
          <ac:chgData name="Thomas Nield" userId="e7924354f0a44a8c" providerId="LiveId" clId="{6D4BC7FC-0D5F-441D-9969-DFCC5ADF9722}" dt="2020-11-20T04:15:31.701" v="4761" actId="478"/>
          <ac:spMkLst>
            <pc:docMk/>
            <pc:sldMk cId="1190509889" sldId="794"/>
            <ac:spMk id="6" creationId="{4E14863C-A829-4A7D-ADE7-C931ACFB751E}"/>
          </ac:spMkLst>
        </pc:spChg>
        <pc:spChg chg="add mod">
          <ac:chgData name="Thomas Nield" userId="e7924354f0a44a8c" providerId="LiveId" clId="{6D4BC7FC-0D5F-441D-9969-DFCC5ADF9722}" dt="2020-11-20T04:27:59.472" v="4932" actId="20577"/>
          <ac:spMkLst>
            <pc:docMk/>
            <pc:sldMk cId="1190509889" sldId="794"/>
            <ac:spMk id="7" creationId="{623EE982-563C-4007-9D3C-C03BD044A0DB}"/>
          </ac:spMkLst>
        </pc:spChg>
        <pc:picChg chg="add mod">
          <ac:chgData name="Thomas Nield" userId="e7924354f0a44a8c" providerId="LiveId" clId="{6D4BC7FC-0D5F-441D-9969-DFCC5ADF9722}" dt="2020-11-20T04:01:11.216" v="4577" actId="1076"/>
          <ac:picMkLst>
            <pc:docMk/>
            <pc:sldMk cId="1190509889" sldId="794"/>
            <ac:picMk id="4" creationId="{80228CEA-E29C-4567-85D3-E860469BC7E1}"/>
          </ac:picMkLst>
        </pc:picChg>
      </pc:sldChg>
      <pc:sldChg chg="addSp delSp modSp new del mod">
        <pc:chgData name="Thomas Nield" userId="e7924354f0a44a8c" providerId="LiveId" clId="{6D4BC7FC-0D5F-441D-9969-DFCC5ADF9722}" dt="2020-11-20T03:59:53.157" v="4525" actId="680"/>
        <pc:sldMkLst>
          <pc:docMk/>
          <pc:sldMk cId="369926017" sldId="795"/>
        </pc:sldMkLst>
        <pc:spChg chg="add del">
          <ac:chgData name="Thomas Nield" userId="e7924354f0a44a8c" providerId="LiveId" clId="{6D4BC7FC-0D5F-441D-9969-DFCC5ADF9722}" dt="2020-11-20T03:59:51.957" v="4523" actId="478"/>
          <ac:spMkLst>
            <pc:docMk/>
            <pc:sldMk cId="369926017" sldId="795"/>
            <ac:spMk id="3" creationId="{FC2353A9-C495-47EF-82E1-BFAA910AE498}"/>
          </ac:spMkLst>
        </pc:spChg>
        <pc:spChg chg="add del mod">
          <ac:chgData name="Thomas Nield" userId="e7924354f0a44a8c" providerId="LiveId" clId="{6D4BC7FC-0D5F-441D-9969-DFCC5ADF9722}" dt="2020-11-20T03:59:52.637" v="4524"/>
          <ac:spMkLst>
            <pc:docMk/>
            <pc:sldMk cId="369926017" sldId="795"/>
            <ac:spMk id="4" creationId="{A65716C6-4F05-4F88-8D05-CBEDB7544CF1}"/>
          </ac:spMkLst>
        </pc:spChg>
      </pc:sldChg>
      <pc:sldChg chg="addSp delSp modSp add mod ord">
        <pc:chgData name="Thomas Nield" userId="e7924354f0a44a8c" providerId="LiveId" clId="{6D4BC7FC-0D5F-441D-9969-DFCC5ADF9722}" dt="2020-11-20T04:28:30.079" v="4962" actId="20577"/>
        <pc:sldMkLst>
          <pc:docMk/>
          <pc:sldMk cId="3651107346" sldId="795"/>
        </pc:sldMkLst>
        <pc:spChg chg="mod">
          <ac:chgData name="Thomas Nield" userId="e7924354f0a44a8c" providerId="LiveId" clId="{6D4BC7FC-0D5F-441D-9969-DFCC5ADF9722}" dt="2020-11-20T04:14:05.104" v="4713" actId="20577"/>
          <ac:spMkLst>
            <pc:docMk/>
            <pc:sldMk cId="3651107346" sldId="795"/>
            <ac:spMk id="2" creationId="{E3FED0C4-2D01-46B2-8BD4-0EFCC1146600}"/>
          </ac:spMkLst>
        </pc:spChg>
        <pc:spChg chg="mod">
          <ac:chgData name="Thomas Nield" userId="e7924354f0a44a8c" providerId="LiveId" clId="{6D4BC7FC-0D5F-441D-9969-DFCC5ADF9722}" dt="2020-11-20T04:14:13.914" v="4714"/>
          <ac:spMkLst>
            <pc:docMk/>
            <pc:sldMk cId="3651107346" sldId="795"/>
            <ac:spMk id="3" creationId="{8769E471-2F3F-4DC2-AD7B-9EB94A9E96BB}"/>
          </ac:spMkLst>
        </pc:spChg>
        <pc:spChg chg="add del">
          <ac:chgData name="Thomas Nield" userId="e7924354f0a44a8c" providerId="LiveId" clId="{6D4BC7FC-0D5F-441D-9969-DFCC5ADF9722}" dt="2020-11-20T04:11:53.990" v="4674"/>
          <ac:spMkLst>
            <pc:docMk/>
            <pc:sldMk cId="3651107346" sldId="795"/>
            <ac:spMk id="5" creationId="{EE0B02CC-B34C-4E66-931C-7F73648E4E9F}"/>
          </ac:spMkLst>
        </pc:spChg>
        <pc:spChg chg="del">
          <ac:chgData name="Thomas Nield" userId="e7924354f0a44a8c" providerId="LiveId" clId="{6D4BC7FC-0D5F-441D-9969-DFCC5ADF9722}" dt="2020-11-20T04:11:52.867" v="4672" actId="478"/>
          <ac:spMkLst>
            <pc:docMk/>
            <pc:sldMk cId="3651107346" sldId="795"/>
            <ac:spMk id="6" creationId="{4E14863C-A829-4A7D-ADE7-C931ACFB751E}"/>
          </ac:spMkLst>
        </pc:spChg>
        <pc:spChg chg="add del mod">
          <ac:chgData name="Thomas Nield" userId="e7924354f0a44a8c" providerId="LiveId" clId="{6D4BC7FC-0D5F-441D-9969-DFCC5ADF9722}" dt="2020-11-20T04:13:28.377" v="4688" actId="478"/>
          <ac:spMkLst>
            <pc:docMk/>
            <pc:sldMk cId="3651107346" sldId="795"/>
            <ac:spMk id="7" creationId="{F5631BF9-AA5F-44D0-A7D1-09CBB645FF78}"/>
          </ac:spMkLst>
        </pc:spChg>
        <pc:spChg chg="add mod">
          <ac:chgData name="Thomas Nield" userId="e7924354f0a44a8c" providerId="LiveId" clId="{6D4BC7FC-0D5F-441D-9969-DFCC5ADF9722}" dt="2020-11-20T04:28:30.079" v="4962" actId="20577"/>
          <ac:spMkLst>
            <pc:docMk/>
            <pc:sldMk cId="3651107346" sldId="795"/>
            <ac:spMk id="8" creationId="{E1063848-0E8E-438C-8ADC-BEDA511CFAD9}"/>
          </ac:spMkLst>
        </pc:spChg>
      </pc:sldChg>
      <pc:sldChg chg="addSp delSp modSp new mod">
        <pc:chgData name="Thomas Nield" userId="e7924354f0a44a8c" providerId="LiveId" clId="{6D4BC7FC-0D5F-441D-9969-DFCC5ADF9722}" dt="2020-11-30T15:25:28.300" v="10456" actId="27636"/>
        <pc:sldMkLst>
          <pc:docMk/>
          <pc:sldMk cId="3028034478" sldId="796"/>
        </pc:sldMkLst>
        <pc:spChg chg="mod">
          <ac:chgData name="Thomas Nield" userId="e7924354f0a44a8c" providerId="LiveId" clId="{6D4BC7FC-0D5F-441D-9969-DFCC5ADF9722}" dt="2020-11-20T04:25:27.079" v="4792" actId="947"/>
          <ac:spMkLst>
            <pc:docMk/>
            <pc:sldMk cId="3028034478" sldId="796"/>
            <ac:spMk id="2" creationId="{65E27230-D73C-41B2-98DD-244487614C43}"/>
          </ac:spMkLst>
        </pc:spChg>
        <pc:spChg chg="mod">
          <ac:chgData name="Thomas Nield" userId="e7924354f0a44a8c" providerId="LiveId" clId="{6D4BC7FC-0D5F-441D-9969-DFCC5ADF9722}" dt="2020-11-30T15:25:28.300" v="10456" actId="27636"/>
          <ac:spMkLst>
            <pc:docMk/>
            <pc:sldMk cId="3028034478" sldId="796"/>
            <ac:spMk id="3" creationId="{E4D195F4-F732-44D1-85FE-97BF313EABDC}"/>
          </ac:spMkLst>
        </pc:spChg>
        <pc:spChg chg="add del mod">
          <ac:chgData name="Thomas Nield" userId="e7924354f0a44a8c" providerId="LiveId" clId="{6D4BC7FC-0D5F-441D-9969-DFCC5ADF9722}" dt="2020-11-23T16:50:51.792" v="5271" actId="21"/>
          <ac:spMkLst>
            <pc:docMk/>
            <pc:sldMk cId="3028034478" sldId="796"/>
            <ac:spMk id="4" creationId="{F5544D38-6771-467C-9F02-AE21D6906750}"/>
          </ac:spMkLst>
        </pc:spChg>
        <pc:picChg chg="add mod">
          <ac:chgData name="Thomas Nield" userId="e7924354f0a44a8c" providerId="LiveId" clId="{6D4BC7FC-0D5F-441D-9969-DFCC5ADF9722}" dt="2020-11-23T19:56:29.086" v="7478" actId="1076"/>
          <ac:picMkLst>
            <pc:docMk/>
            <pc:sldMk cId="3028034478" sldId="796"/>
            <ac:picMk id="4" creationId="{8B0DCA27-3A7A-4434-AD8B-FB5305FEC55B}"/>
          </ac:picMkLst>
        </pc:picChg>
      </pc:sldChg>
      <pc:sldChg chg="addSp delSp modSp new mod">
        <pc:chgData name="Thomas Nield" userId="e7924354f0a44a8c" providerId="LiveId" clId="{6D4BC7FC-0D5F-441D-9969-DFCC5ADF9722}" dt="2020-11-30T15:27:14.552" v="10512" actId="20577"/>
        <pc:sldMkLst>
          <pc:docMk/>
          <pc:sldMk cId="3384180036" sldId="797"/>
        </pc:sldMkLst>
        <pc:spChg chg="mod">
          <ac:chgData name="Thomas Nield" userId="e7924354f0a44a8c" providerId="LiveId" clId="{6D4BC7FC-0D5F-441D-9969-DFCC5ADF9722}" dt="2020-11-23T20:00:20.378" v="7872" actId="20577"/>
          <ac:spMkLst>
            <pc:docMk/>
            <pc:sldMk cId="3384180036" sldId="797"/>
            <ac:spMk id="2" creationId="{24A54EEF-C645-4FBD-9F7A-E131495CD25F}"/>
          </ac:spMkLst>
        </pc:spChg>
        <pc:spChg chg="del">
          <ac:chgData name="Thomas Nield" userId="e7924354f0a44a8c" providerId="LiveId" clId="{6D4BC7FC-0D5F-441D-9969-DFCC5ADF9722}" dt="2020-11-23T16:50:56.464" v="5273" actId="478"/>
          <ac:spMkLst>
            <pc:docMk/>
            <pc:sldMk cId="3384180036" sldId="797"/>
            <ac:spMk id="3" creationId="{14C6ACB1-1140-4944-A7F4-B088B2B0DFCF}"/>
          </ac:spMkLst>
        </pc:spChg>
        <pc:spChg chg="add del">
          <ac:chgData name="Thomas Nield" userId="e7924354f0a44a8c" providerId="LiveId" clId="{6D4BC7FC-0D5F-441D-9969-DFCC5ADF9722}" dt="2020-11-23T19:17:02.103" v="6334"/>
          <ac:spMkLst>
            <pc:docMk/>
            <pc:sldMk cId="3384180036" sldId="797"/>
            <ac:spMk id="3" creationId="{4F28A9D9-3AD6-4257-8551-89F701579854}"/>
          </ac:spMkLst>
        </pc:spChg>
        <pc:spChg chg="add mod">
          <ac:chgData name="Thomas Nield" userId="e7924354f0a44a8c" providerId="LiveId" clId="{6D4BC7FC-0D5F-441D-9969-DFCC5ADF9722}" dt="2020-11-23T19:18:16.447" v="6386" actId="1076"/>
          <ac:spMkLst>
            <pc:docMk/>
            <pc:sldMk cId="3384180036" sldId="797"/>
            <ac:spMk id="4" creationId="{270A269A-DEEA-402E-BF1F-1C1FBBCCED66}"/>
          </ac:spMkLst>
        </pc:spChg>
        <pc:spChg chg="add mod">
          <ac:chgData name="Thomas Nield" userId="e7924354f0a44a8c" providerId="LiveId" clId="{6D4BC7FC-0D5F-441D-9969-DFCC5ADF9722}" dt="2020-11-30T15:27:14.552" v="10512" actId="20577"/>
          <ac:spMkLst>
            <pc:docMk/>
            <pc:sldMk cId="3384180036" sldId="797"/>
            <ac:spMk id="5" creationId="{AF6ACBB4-3BF6-44B4-B139-F044FA6EFE66}"/>
          </ac:spMkLst>
        </pc:spChg>
        <pc:spChg chg="add mod">
          <ac:chgData name="Thomas Nield" userId="e7924354f0a44a8c" providerId="LiveId" clId="{6D4BC7FC-0D5F-441D-9969-DFCC5ADF9722}" dt="2020-11-23T19:18:27.902" v="6388" actId="1076"/>
          <ac:spMkLst>
            <pc:docMk/>
            <pc:sldMk cId="3384180036" sldId="797"/>
            <ac:spMk id="6" creationId="{710D77BC-CDD3-4E0C-9ABF-53FF18659FBE}"/>
          </ac:spMkLst>
        </pc:spChg>
        <pc:spChg chg="add del">
          <ac:chgData name="Thomas Nield" userId="e7924354f0a44a8c" providerId="LiveId" clId="{6D4BC7FC-0D5F-441D-9969-DFCC5ADF9722}" dt="2020-11-23T19:17:47.857" v="6365"/>
          <ac:spMkLst>
            <pc:docMk/>
            <pc:sldMk cId="3384180036" sldId="797"/>
            <ac:spMk id="7" creationId="{8FF77026-D5D0-4704-BB6D-613A48150E14}"/>
          </ac:spMkLst>
        </pc:spChg>
        <pc:spChg chg="add mod">
          <ac:chgData name="Thomas Nield" userId="e7924354f0a44a8c" providerId="LiveId" clId="{6D4BC7FC-0D5F-441D-9969-DFCC5ADF9722}" dt="2020-11-23T19:18:22.777" v="6387" actId="1076"/>
          <ac:spMkLst>
            <pc:docMk/>
            <pc:sldMk cId="3384180036" sldId="797"/>
            <ac:spMk id="8" creationId="{5F140FC1-B3B4-43F4-9C02-77EC49B09E8C}"/>
          </ac:spMkLst>
        </pc:spChg>
      </pc:sldChg>
      <pc:sldChg chg="addSp delSp modSp new mod ord">
        <pc:chgData name="Thomas Nield" userId="e7924354f0a44a8c" providerId="LiveId" clId="{6D4BC7FC-0D5F-441D-9969-DFCC5ADF9722}" dt="2020-11-23T20:03:45.019" v="7931" actId="1076"/>
        <pc:sldMkLst>
          <pc:docMk/>
          <pc:sldMk cId="4186818183" sldId="798"/>
        </pc:sldMkLst>
        <pc:spChg chg="mod">
          <ac:chgData name="Thomas Nield" userId="e7924354f0a44a8c" providerId="LiveId" clId="{6D4BC7FC-0D5F-441D-9969-DFCC5ADF9722}" dt="2020-11-23T19:19:07.397" v="6412" actId="20577"/>
          <ac:spMkLst>
            <pc:docMk/>
            <pc:sldMk cId="4186818183" sldId="798"/>
            <ac:spMk id="2" creationId="{4F2AB923-C9FD-4933-8097-D7C9AD01615D}"/>
          </ac:spMkLst>
        </pc:spChg>
        <pc:spChg chg="del">
          <ac:chgData name="Thomas Nield" userId="e7924354f0a44a8c" providerId="LiveId" clId="{6D4BC7FC-0D5F-441D-9969-DFCC5ADF9722}" dt="2020-11-23T17:12:33.181" v="6212" actId="478"/>
          <ac:spMkLst>
            <pc:docMk/>
            <pc:sldMk cId="4186818183" sldId="798"/>
            <ac:spMk id="3" creationId="{4E227806-5EB0-4FB2-9F3C-2F2D98CE7335}"/>
          </ac:spMkLst>
        </pc:spChg>
        <pc:spChg chg="add mod">
          <ac:chgData name="Thomas Nield" userId="e7924354f0a44a8c" providerId="LiveId" clId="{6D4BC7FC-0D5F-441D-9969-DFCC5ADF9722}" dt="2020-11-23T20:03:43.107" v="7930" actId="1076"/>
          <ac:spMkLst>
            <pc:docMk/>
            <pc:sldMk cId="4186818183" sldId="798"/>
            <ac:spMk id="4" creationId="{BA985840-CE0D-43E9-A298-ADEAD2EE59CA}"/>
          </ac:spMkLst>
        </pc:spChg>
        <pc:spChg chg="add mod">
          <ac:chgData name="Thomas Nield" userId="e7924354f0a44a8c" providerId="LiveId" clId="{6D4BC7FC-0D5F-441D-9969-DFCC5ADF9722}" dt="2020-11-23T20:03:45.019" v="7931" actId="1076"/>
          <ac:spMkLst>
            <pc:docMk/>
            <pc:sldMk cId="4186818183" sldId="798"/>
            <ac:spMk id="7" creationId="{2779B39B-6B02-4391-811D-DF1F412E954E}"/>
          </ac:spMkLst>
        </pc:spChg>
        <pc:spChg chg="add mod">
          <ac:chgData name="Thomas Nield" userId="e7924354f0a44a8c" providerId="LiveId" clId="{6D4BC7FC-0D5F-441D-9969-DFCC5ADF9722}" dt="2020-11-23T20:03:38.594" v="7929" actId="20577"/>
          <ac:spMkLst>
            <pc:docMk/>
            <pc:sldMk cId="4186818183" sldId="798"/>
            <ac:spMk id="9" creationId="{13365D0C-663F-4350-9842-345B7CD83BB6}"/>
          </ac:spMkLst>
        </pc:spChg>
        <pc:picChg chg="add mod">
          <ac:chgData name="Thomas Nield" userId="e7924354f0a44a8c" providerId="LiveId" clId="{6D4BC7FC-0D5F-441D-9969-DFCC5ADF9722}" dt="2020-11-23T19:19:35.337" v="6415" actId="1076"/>
          <ac:picMkLst>
            <pc:docMk/>
            <pc:sldMk cId="4186818183" sldId="798"/>
            <ac:picMk id="2050" creationId="{8AB23773-AC9E-41A9-9ABC-385E2F4354D9}"/>
          </ac:picMkLst>
        </pc:picChg>
        <pc:picChg chg="add mod">
          <ac:chgData name="Thomas Nield" userId="e7924354f0a44a8c" providerId="LiveId" clId="{6D4BC7FC-0D5F-441D-9969-DFCC5ADF9722}" dt="2020-11-23T19:19:35.337" v="6415" actId="1076"/>
          <ac:picMkLst>
            <pc:docMk/>
            <pc:sldMk cId="4186818183" sldId="798"/>
            <ac:picMk id="2052" creationId="{6D9174A8-5E46-4F83-AE68-21297FB1F556}"/>
          </ac:picMkLst>
        </pc:picChg>
        <pc:picChg chg="add mod">
          <ac:chgData name="Thomas Nield" userId="e7924354f0a44a8c" providerId="LiveId" clId="{6D4BC7FC-0D5F-441D-9969-DFCC5ADF9722}" dt="2020-11-23T19:19:35.337" v="6415" actId="1076"/>
          <ac:picMkLst>
            <pc:docMk/>
            <pc:sldMk cId="4186818183" sldId="798"/>
            <ac:picMk id="2054" creationId="{8B6FE676-EBBF-42DD-8019-9A21E705217B}"/>
          </ac:picMkLst>
        </pc:picChg>
      </pc:sldChg>
      <pc:sldChg chg="add del">
        <pc:chgData name="Thomas Nield" userId="e7924354f0a44a8c" providerId="LiveId" clId="{6D4BC7FC-0D5F-441D-9969-DFCC5ADF9722}" dt="2020-12-08T17:53:04.714" v="11801" actId="2696"/>
        <pc:sldMkLst>
          <pc:docMk/>
          <pc:sldMk cId="2566589426" sldId="815"/>
        </pc:sldMkLst>
      </pc:sldChg>
      <pc:sldChg chg="add del">
        <pc:chgData name="Thomas Nield" userId="e7924354f0a44a8c" providerId="LiveId" clId="{6D4BC7FC-0D5F-441D-9969-DFCC5ADF9722}" dt="2020-12-08T17:53:04.714" v="11801" actId="2696"/>
        <pc:sldMkLst>
          <pc:docMk/>
          <pc:sldMk cId="1613334101" sldId="817"/>
        </pc:sldMkLst>
      </pc:sldChg>
      <pc:sldChg chg="modSp add del mod">
        <pc:chgData name="Thomas Nield" userId="e7924354f0a44a8c" providerId="LiveId" clId="{6D4BC7FC-0D5F-441D-9969-DFCC5ADF9722}" dt="2020-11-23T20:05:14.714" v="7932" actId="2696"/>
        <pc:sldMkLst>
          <pc:docMk/>
          <pc:sldMk cId="2853254390" sldId="820"/>
        </pc:sldMkLst>
        <pc:spChg chg="mod">
          <ac:chgData name="Thomas Nield" userId="e7924354f0a44a8c" providerId="LiveId" clId="{6D4BC7FC-0D5F-441D-9969-DFCC5ADF9722}" dt="2020-11-23T17:28:27.581" v="6330" actId="27636"/>
          <ac:spMkLst>
            <pc:docMk/>
            <pc:sldMk cId="2853254390" sldId="820"/>
            <ac:spMk id="3" creationId="{9E425B78-5A49-45FA-AD91-7062DC5FD0A7}"/>
          </ac:spMkLst>
        </pc:spChg>
      </pc:sldChg>
      <pc:sldChg chg="add del">
        <pc:chgData name="Thomas Nield" userId="e7924354f0a44a8c" providerId="LiveId" clId="{6D4BC7FC-0D5F-441D-9969-DFCC5ADF9722}" dt="2020-11-23T20:05:14.714" v="7932" actId="2696"/>
        <pc:sldMkLst>
          <pc:docMk/>
          <pc:sldMk cId="4149540693" sldId="823"/>
        </pc:sldMkLst>
      </pc:sldChg>
      <pc:sldChg chg="modSp add del mod">
        <pc:chgData name="Thomas Nield" userId="e7924354f0a44a8c" providerId="LiveId" clId="{6D4BC7FC-0D5F-441D-9969-DFCC5ADF9722}" dt="2020-11-23T20:05:14.714" v="7932" actId="2696"/>
        <pc:sldMkLst>
          <pc:docMk/>
          <pc:sldMk cId="3809795814" sldId="824"/>
        </pc:sldMkLst>
        <pc:spChg chg="mod">
          <ac:chgData name="Thomas Nield" userId="e7924354f0a44a8c" providerId="LiveId" clId="{6D4BC7FC-0D5F-441D-9969-DFCC5ADF9722}" dt="2020-11-23T17:27:59.004" v="6328" actId="20577"/>
          <ac:spMkLst>
            <pc:docMk/>
            <pc:sldMk cId="3809795814" sldId="824"/>
            <ac:spMk id="3" creationId="{2E92645C-D354-4160-832F-8EF602E30461}"/>
          </ac:spMkLst>
        </pc:spChg>
      </pc:sldChg>
      <pc:sldChg chg="modSp add del mod">
        <pc:chgData name="Thomas Nield" userId="e7924354f0a44a8c" providerId="LiveId" clId="{6D4BC7FC-0D5F-441D-9969-DFCC5ADF9722}" dt="2020-11-23T20:05:14.714" v="7932" actId="2696"/>
        <pc:sldMkLst>
          <pc:docMk/>
          <pc:sldMk cId="2746126320" sldId="825"/>
        </pc:sldMkLst>
        <pc:spChg chg="mod">
          <ac:chgData name="Thomas Nield" userId="e7924354f0a44a8c" providerId="LiveId" clId="{6D4BC7FC-0D5F-441D-9969-DFCC5ADF9722}" dt="2020-11-23T17:26:19.176" v="6297" actId="20577"/>
          <ac:spMkLst>
            <pc:docMk/>
            <pc:sldMk cId="2746126320" sldId="825"/>
            <ac:spMk id="2" creationId="{00000000-0000-0000-0000-000000000000}"/>
          </ac:spMkLst>
        </pc:spChg>
      </pc:sldChg>
      <pc:sldChg chg="addSp delSp modSp new mod">
        <pc:chgData name="Thomas Nield" userId="e7924354f0a44a8c" providerId="LiveId" clId="{6D4BC7FC-0D5F-441D-9969-DFCC5ADF9722}" dt="2020-11-30T15:27:00.360" v="10511" actId="27636"/>
        <pc:sldMkLst>
          <pc:docMk/>
          <pc:sldMk cId="2798628486" sldId="826"/>
        </pc:sldMkLst>
        <pc:spChg chg="mod">
          <ac:chgData name="Thomas Nield" userId="e7924354f0a44a8c" providerId="LiveId" clId="{6D4BC7FC-0D5F-441D-9969-DFCC5ADF9722}" dt="2020-11-23T19:36:49.017" v="6517" actId="20577"/>
          <ac:spMkLst>
            <pc:docMk/>
            <pc:sldMk cId="2798628486" sldId="826"/>
            <ac:spMk id="2" creationId="{D2CFC25D-FB11-483A-8C1E-7514D6E59B84}"/>
          </ac:spMkLst>
        </pc:spChg>
        <pc:spChg chg="mod">
          <ac:chgData name="Thomas Nield" userId="e7924354f0a44a8c" providerId="LiveId" clId="{6D4BC7FC-0D5F-441D-9969-DFCC5ADF9722}" dt="2020-11-30T15:27:00.360" v="10511" actId="27636"/>
          <ac:spMkLst>
            <pc:docMk/>
            <pc:sldMk cId="2798628486" sldId="826"/>
            <ac:spMk id="3" creationId="{175A892D-01A7-48F3-989B-FEA21CC41D80}"/>
          </ac:spMkLst>
        </pc:spChg>
        <pc:spChg chg="add del mod">
          <ac:chgData name="Thomas Nield" userId="e7924354f0a44a8c" providerId="LiveId" clId="{6D4BC7FC-0D5F-441D-9969-DFCC5ADF9722}" dt="2020-11-23T19:41:19.777" v="7056" actId="478"/>
          <ac:spMkLst>
            <pc:docMk/>
            <pc:sldMk cId="2798628486" sldId="826"/>
            <ac:spMk id="4" creationId="{0A345AD2-B520-4AD5-876A-2A48641AC39E}"/>
          </ac:spMkLst>
        </pc:spChg>
        <pc:spChg chg="add mod">
          <ac:chgData name="Thomas Nield" userId="e7924354f0a44a8c" providerId="LiveId" clId="{6D4BC7FC-0D5F-441D-9969-DFCC5ADF9722}" dt="2020-11-23T20:08:39.021" v="8165" actId="20577"/>
          <ac:spMkLst>
            <pc:docMk/>
            <pc:sldMk cId="2798628486" sldId="826"/>
            <ac:spMk id="5" creationId="{4E1CCE35-B429-44CC-BDB1-E5739A8CD802}"/>
          </ac:spMkLst>
        </pc:spChg>
      </pc:sldChg>
      <pc:sldChg chg="modSp add mod ord">
        <pc:chgData name="Thomas Nield" userId="e7924354f0a44a8c" providerId="LiveId" clId="{6D4BC7FC-0D5F-441D-9969-DFCC5ADF9722}" dt="2020-11-30T15:21:46.025" v="10215" actId="14100"/>
        <pc:sldMkLst>
          <pc:docMk/>
          <pc:sldMk cId="1495470060" sldId="827"/>
        </pc:sldMkLst>
        <pc:spChg chg="mod">
          <ac:chgData name="Thomas Nield" userId="e7924354f0a44a8c" providerId="LiveId" clId="{6D4BC7FC-0D5F-441D-9969-DFCC5ADF9722}" dt="2020-11-30T15:21:46.025" v="10215" actId="14100"/>
          <ac:spMkLst>
            <pc:docMk/>
            <pc:sldMk cId="1495470060" sldId="827"/>
            <ac:spMk id="3" creationId="{3FFA8FED-B627-4969-A372-73FAE678EB84}"/>
          </ac:spMkLst>
        </pc:spChg>
      </pc:sldChg>
      <pc:sldChg chg="modSp add mod">
        <pc:chgData name="Thomas Nield" userId="e7924354f0a44a8c" providerId="LiveId" clId="{6D4BC7FC-0D5F-441D-9969-DFCC5ADF9722}" dt="2020-11-23T20:41:12.214" v="9910" actId="20577"/>
        <pc:sldMkLst>
          <pc:docMk/>
          <pc:sldMk cId="1613805247" sldId="828"/>
        </pc:sldMkLst>
        <pc:spChg chg="mod">
          <ac:chgData name="Thomas Nield" userId="e7924354f0a44a8c" providerId="LiveId" clId="{6D4BC7FC-0D5F-441D-9969-DFCC5ADF9722}" dt="2020-11-23T20:41:12.214" v="9910" actId="20577"/>
          <ac:spMkLst>
            <pc:docMk/>
            <pc:sldMk cId="1613805247" sldId="828"/>
            <ac:spMk id="2" creationId="{00000000-0000-0000-0000-000000000000}"/>
          </ac:spMkLst>
        </pc:spChg>
      </pc:sldChg>
      <pc:sldChg chg="modSp add mod">
        <pc:chgData name="Thomas Nield" userId="e7924354f0a44a8c" providerId="LiveId" clId="{6D4BC7FC-0D5F-441D-9969-DFCC5ADF9722}" dt="2020-11-30T15:42:12.701" v="10593" actId="20577"/>
        <pc:sldMkLst>
          <pc:docMk/>
          <pc:sldMk cId="1196403176" sldId="829"/>
        </pc:sldMkLst>
        <pc:spChg chg="mod">
          <ac:chgData name="Thomas Nield" userId="e7924354f0a44a8c" providerId="LiveId" clId="{6D4BC7FC-0D5F-441D-9969-DFCC5ADF9722}" dt="2020-11-30T15:42:12.701" v="10593" actId="20577"/>
          <ac:spMkLst>
            <pc:docMk/>
            <pc:sldMk cId="1196403176" sldId="829"/>
            <ac:spMk id="2" creationId="{00000000-0000-0000-0000-000000000000}"/>
          </ac:spMkLst>
        </pc:spChg>
      </pc:sldChg>
      <pc:sldChg chg="modSp add mod">
        <pc:chgData name="Thomas Nield" userId="e7924354f0a44a8c" providerId="LiveId" clId="{6D4BC7FC-0D5F-441D-9969-DFCC5ADF9722}" dt="2020-11-30T15:46:55.438" v="10621" actId="20577"/>
        <pc:sldMkLst>
          <pc:docMk/>
          <pc:sldMk cId="1903302366" sldId="830"/>
        </pc:sldMkLst>
        <pc:spChg chg="mod">
          <ac:chgData name="Thomas Nield" userId="e7924354f0a44a8c" providerId="LiveId" clId="{6D4BC7FC-0D5F-441D-9969-DFCC5ADF9722}" dt="2020-11-30T15:46:55.438" v="10621" actId="20577"/>
          <ac:spMkLst>
            <pc:docMk/>
            <pc:sldMk cId="1903302366" sldId="830"/>
            <ac:spMk id="2" creationId="{00000000-0000-0000-0000-000000000000}"/>
          </ac:spMkLst>
        </pc:spChg>
      </pc:sldChg>
      <pc:sldChg chg="addSp modSp new mod">
        <pc:chgData name="Thomas Nield" userId="e7924354f0a44a8c" providerId="LiveId" clId="{6D4BC7FC-0D5F-441D-9969-DFCC5ADF9722}" dt="2020-11-30T15:57:17.817" v="11238" actId="207"/>
        <pc:sldMkLst>
          <pc:docMk/>
          <pc:sldMk cId="2452437852" sldId="831"/>
        </pc:sldMkLst>
        <pc:spChg chg="mod">
          <ac:chgData name="Thomas Nield" userId="e7924354f0a44a8c" providerId="LiveId" clId="{6D4BC7FC-0D5F-441D-9969-DFCC5ADF9722}" dt="2020-11-30T15:54:40.523" v="10661" actId="20577"/>
          <ac:spMkLst>
            <pc:docMk/>
            <pc:sldMk cId="2452437852" sldId="831"/>
            <ac:spMk id="2" creationId="{ACFEF1A7-E8A5-40D1-ABC3-2508860CDF59}"/>
          </ac:spMkLst>
        </pc:spChg>
        <pc:spChg chg="mod">
          <ac:chgData name="Thomas Nield" userId="e7924354f0a44a8c" providerId="LiveId" clId="{6D4BC7FC-0D5F-441D-9969-DFCC5ADF9722}" dt="2020-11-30T15:57:17.817" v="11238" actId="207"/>
          <ac:spMkLst>
            <pc:docMk/>
            <pc:sldMk cId="2452437852" sldId="831"/>
            <ac:spMk id="3" creationId="{EF1C5ED6-FFFD-4012-8E93-4C86B31FA77B}"/>
          </ac:spMkLst>
        </pc:spChg>
        <pc:picChg chg="add mod">
          <ac:chgData name="Thomas Nield" userId="e7924354f0a44a8c" providerId="LiveId" clId="{6D4BC7FC-0D5F-441D-9969-DFCC5ADF9722}" dt="2020-11-30T15:54:48.500" v="10662"/>
          <ac:picMkLst>
            <pc:docMk/>
            <pc:sldMk cId="2452437852" sldId="831"/>
            <ac:picMk id="4" creationId="{59EE26E9-412A-4741-A960-C385497BB89F}"/>
          </ac:picMkLst>
        </pc:picChg>
      </pc:sldChg>
      <pc:sldChg chg="addSp modSp new mod">
        <pc:chgData name="Thomas Nield" userId="e7924354f0a44a8c" providerId="LiveId" clId="{6D4BC7FC-0D5F-441D-9969-DFCC5ADF9722}" dt="2020-12-08T18:19:10.493" v="13487" actId="113"/>
        <pc:sldMkLst>
          <pc:docMk/>
          <pc:sldMk cId="3701891598" sldId="832"/>
        </pc:sldMkLst>
        <pc:spChg chg="mod">
          <ac:chgData name="Thomas Nield" userId="e7924354f0a44a8c" providerId="LiveId" clId="{6D4BC7FC-0D5F-441D-9969-DFCC5ADF9722}" dt="2020-11-30T23:56:13.184" v="11797" actId="20577"/>
          <ac:spMkLst>
            <pc:docMk/>
            <pc:sldMk cId="3701891598" sldId="832"/>
            <ac:spMk id="2" creationId="{400D7B08-5103-4DEC-8035-49B02F4985FE}"/>
          </ac:spMkLst>
        </pc:spChg>
        <pc:spChg chg="mod">
          <ac:chgData name="Thomas Nield" userId="e7924354f0a44a8c" providerId="LiveId" clId="{6D4BC7FC-0D5F-441D-9969-DFCC5ADF9722}" dt="2020-12-08T18:19:10.493" v="13487" actId="113"/>
          <ac:spMkLst>
            <pc:docMk/>
            <pc:sldMk cId="3701891598" sldId="832"/>
            <ac:spMk id="3" creationId="{CCF2CB4B-5052-496B-AF44-7D929B383914}"/>
          </ac:spMkLst>
        </pc:spChg>
        <pc:spChg chg="add mod">
          <ac:chgData name="Thomas Nield" userId="e7924354f0a44a8c" providerId="LiveId" clId="{6D4BC7FC-0D5F-441D-9969-DFCC5ADF9722}" dt="2020-12-08T17:56:25.981" v="11844" actId="1076"/>
          <ac:spMkLst>
            <pc:docMk/>
            <pc:sldMk cId="3701891598" sldId="832"/>
            <ac:spMk id="4" creationId="{BC99F1B0-CC3F-4CDF-970A-A14314758921}"/>
          </ac:spMkLst>
        </pc:spChg>
        <pc:spChg chg="add mod">
          <ac:chgData name="Thomas Nield" userId="e7924354f0a44a8c" providerId="LiveId" clId="{6D4BC7FC-0D5F-441D-9969-DFCC5ADF9722}" dt="2020-12-08T17:56:25.981" v="11844" actId="1076"/>
          <ac:spMkLst>
            <pc:docMk/>
            <pc:sldMk cId="3701891598" sldId="832"/>
            <ac:spMk id="5" creationId="{7169D1F2-1D51-4ECF-B744-738124D8A452}"/>
          </ac:spMkLst>
        </pc:spChg>
        <pc:spChg chg="add mod">
          <ac:chgData name="Thomas Nield" userId="e7924354f0a44a8c" providerId="LiveId" clId="{6D4BC7FC-0D5F-441D-9969-DFCC5ADF9722}" dt="2020-12-08T17:56:25.981" v="11844" actId="1076"/>
          <ac:spMkLst>
            <pc:docMk/>
            <pc:sldMk cId="3701891598" sldId="832"/>
            <ac:spMk id="6" creationId="{0DD0FD5B-5392-4A91-A136-1ABD60A45650}"/>
          </ac:spMkLst>
        </pc:spChg>
        <pc:spChg chg="add mod">
          <ac:chgData name="Thomas Nield" userId="e7924354f0a44a8c" providerId="LiveId" clId="{6D4BC7FC-0D5F-441D-9969-DFCC5ADF9722}" dt="2020-12-08T17:56:25.981" v="11844" actId="1076"/>
          <ac:spMkLst>
            <pc:docMk/>
            <pc:sldMk cId="3701891598" sldId="832"/>
            <ac:spMk id="7" creationId="{8EFDF1BC-CB66-4801-A481-C22494C15EE4}"/>
          </ac:spMkLst>
        </pc:spChg>
        <pc:spChg chg="add mod">
          <ac:chgData name="Thomas Nield" userId="e7924354f0a44a8c" providerId="LiveId" clId="{6D4BC7FC-0D5F-441D-9969-DFCC5ADF9722}" dt="2020-12-08T17:56:25.981" v="11844" actId="1076"/>
          <ac:spMkLst>
            <pc:docMk/>
            <pc:sldMk cId="3701891598" sldId="832"/>
            <ac:spMk id="8" creationId="{F1537C56-7602-43E4-A712-F3BE26493C9E}"/>
          </ac:spMkLst>
        </pc:spChg>
        <pc:spChg chg="add mod ord">
          <ac:chgData name="Thomas Nield" userId="e7924354f0a44a8c" providerId="LiveId" clId="{6D4BC7FC-0D5F-441D-9969-DFCC5ADF9722}" dt="2020-12-08T17:56:39.663" v="11847" actId="1076"/>
          <ac:spMkLst>
            <pc:docMk/>
            <pc:sldMk cId="3701891598" sldId="832"/>
            <ac:spMk id="9" creationId="{9E7B44D1-A8A1-4C28-B6ED-BAA11E27FD2E}"/>
          </ac:spMkLst>
        </pc:spChg>
        <pc:spChg chg="add mod">
          <ac:chgData name="Thomas Nield" userId="e7924354f0a44a8c" providerId="LiveId" clId="{6D4BC7FC-0D5F-441D-9969-DFCC5ADF9722}" dt="2020-12-08T17:56:25.981" v="11844" actId="1076"/>
          <ac:spMkLst>
            <pc:docMk/>
            <pc:sldMk cId="3701891598" sldId="832"/>
            <ac:spMk id="10" creationId="{FFFEFFAC-FE90-40A9-B10A-C6DB11D19942}"/>
          </ac:spMkLst>
        </pc:spChg>
        <pc:spChg chg="add mod">
          <ac:chgData name="Thomas Nield" userId="e7924354f0a44a8c" providerId="LiveId" clId="{6D4BC7FC-0D5F-441D-9969-DFCC5ADF9722}" dt="2020-12-08T17:56:25.981" v="11844" actId="1076"/>
          <ac:spMkLst>
            <pc:docMk/>
            <pc:sldMk cId="3701891598" sldId="832"/>
            <ac:spMk id="11" creationId="{AB34704D-97BF-4491-A7FA-4EDE7D96FC0D}"/>
          </ac:spMkLst>
        </pc:spChg>
        <pc:spChg chg="add mod">
          <ac:chgData name="Thomas Nield" userId="e7924354f0a44a8c" providerId="LiveId" clId="{6D4BC7FC-0D5F-441D-9969-DFCC5ADF9722}" dt="2020-12-08T17:56:25.981" v="11844" actId="1076"/>
          <ac:spMkLst>
            <pc:docMk/>
            <pc:sldMk cId="3701891598" sldId="832"/>
            <ac:spMk id="12" creationId="{17582196-FC3F-44F8-89C3-C7AC9AC628CC}"/>
          </ac:spMkLst>
        </pc:spChg>
        <pc:spChg chg="add mod">
          <ac:chgData name="Thomas Nield" userId="e7924354f0a44a8c" providerId="LiveId" clId="{6D4BC7FC-0D5F-441D-9969-DFCC5ADF9722}" dt="2020-12-08T17:56:25.981" v="11844" actId="1076"/>
          <ac:spMkLst>
            <pc:docMk/>
            <pc:sldMk cId="3701891598" sldId="832"/>
            <ac:spMk id="13" creationId="{D8C9C7D7-7B65-4359-A2A6-3261DCCCBD74}"/>
          </ac:spMkLst>
        </pc:spChg>
        <pc:cxnChg chg="add mod ord">
          <ac:chgData name="Thomas Nield" userId="e7924354f0a44a8c" providerId="LiveId" clId="{6D4BC7FC-0D5F-441D-9969-DFCC5ADF9722}" dt="2020-12-08T17:56:34.788" v="11846" actId="166"/>
          <ac:cxnSpMkLst>
            <pc:docMk/>
            <pc:sldMk cId="3701891598" sldId="832"/>
            <ac:cxnSpMk id="15" creationId="{E00235E4-BA5E-4E02-8B35-4F99CC938D80}"/>
          </ac:cxnSpMkLst>
        </pc:cxnChg>
        <pc:cxnChg chg="add mod ord">
          <ac:chgData name="Thomas Nield" userId="e7924354f0a44a8c" providerId="LiveId" clId="{6D4BC7FC-0D5F-441D-9969-DFCC5ADF9722}" dt="2020-12-08T17:59:31.734" v="12411" actId="167"/>
          <ac:cxnSpMkLst>
            <pc:docMk/>
            <pc:sldMk cId="3701891598" sldId="832"/>
            <ac:cxnSpMk id="19" creationId="{F11E50B6-BB45-4E63-9195-34A0595DC447}"/>
          </ac:cxnSpMkLst>
        </pc:cxnChg>
      </pc:sldChg>
      <pc:sldChg chg="addSp delSp modSp new mod">
        <pc:chgData name="Thomas Nield" userId="e7924354f0a44a8c" providerId="LiveId" clId="{6D4BC7FC-0D5F-441D-9969-DFCC5ADF9722}" dt="2020-12-08T18:33:27.116" v="14010" actId="20577"/>
        <pc:sldMkLst>
          <pc:docMk/>
          <pc:sldMk cId="740393891" sldId="833"/>
        </pc:sldMkLst>
        <pc:spChg chg="mod">
          <ac:chgData name="Thomas Nield" userId="e7924354f0a44a8c" providerId="LiveId" clId="{6D4BC7FC-0D5F-441D-9969-DFCC5ADF9722}" dt="2020-12-08T18:25:22.415" v="13730"/>
          <ac:spMkLst>
            <pc:docMk/>
            <pc:sldMk cId="740393891" sldId="833"/>
            <ac:spMk id="2" creationId="{6C361958-E8DB-4336-BE22-FA08745FEB41}"/>
          </ac:spMkLst>
        </pc:spChg>
        <pc:spChg chg="del">
          <ac:chgData name="Thomas Nield" userId="e7924354f0a44a8c" providerId="LiveId" clId="{6D4BC7FC-0D5F-441D-9969-DFCC5ADF9722}" dt="2020-12-08T18:21:53.248" v="13728" actId="478"/>
          <ac:spMkLst>
            <pc:docMk/>
            <pc:sldMk cId="740393891" sldId="833"/>
            <ac:spMk id="3" creationId="{75E1A8A8-4F20-460C-81B7-0329FD4C7A25}"/>
          </ac:spMkLst>
        </pc:spChg>
        <pc:spChg chg="add del mod">
          <ac:chgData name="Thomas Nield" userId="e7924354f0a44a8c" providerId="LiveId" clId="{6D4BC7FC-0D5F-441D-9969-DFCC5ADF9722}" dt="2020-12-08T18:31:59.408" v="13981" actId="478"/>
          <ac:spMkLst>
            <pc:docMk/>
            <pc:sldMk cId="740393891" sldId="833"/>
            <ac:spMk id="4" creationId="{6E8F6B33-486B-4E5D-8B57-B590C3657A95}"/>
          </ac:spMkLst>
        </pc:spChg>
        <pc:spChg chg="add mod">
          <ac:chgData name="Thomas Nield" userId="e7924354f0a44a8c" providerId="LiveId" clId="{6D4BC7FC-0D5F-441D-9969-DFCC5ADF9722}" dt="2020-12-08T18:33:27.116" v="14010" actId="20577"/>
          <ac:spMkLst>
            <pc:docMk/>
            <pc:sldMk cId="740393891" sldId="833"/>
            <ac:spMk id="5" creationId="{EF6762A6-9EE5-46DD-89F5-DD13AECDEF46}"/>
          </ac:spMkLst>
        </pc:spChg>
      </pc:sldChg>
      <pc:sldChg chg="addSp delSp modSp new del mod">
        <pc:chgData name="Thomas Nield" userId="e7924354f0a44a8c" providerId="LiveId" clId="{6D4BC7FC-0D5F-441D-9969-DFCC5ADF9722}" dt="2020-11-30T23:40:53.023" v="11587" actId="680"/>
        <pc:sldMkLst>
          <pc:docMk/>
          <pc:sldMk cId="4099047432" sldId="833"/>
        </pc:sldMkLst>
        <pc:spChg chg="add del">
          <ac:chgData name="Thomas Nield" userId="e7924354f0a44a8c" providerId="LiveId" clId="{6D4BC7FC-0D5F-441D-9969-DFCC5ADF9722}" dt="2020-11-30T23:40:52.617" v="11586" actId="478"/>
          <ac:spMkLst>
            <pc:docMk/>
            <pc:sldMk cId="4099047432" sldId="833"/>
            <ac:spMk id="3" creationId="{DCDC75D6-57B1-4BA6-87F7-67FECF46D7C6}"/>
          </ac:spMkLst>
        </pc:spChg>
        <pc:spChg chg="add del mod">
          <ac:chgData name="Thomas Nield" userId="e7924354f0a44a8c" providerId="LiveId" clId="{6D4BC7FC-0D5F-441D-9969-DFCC5ADF9722}" dt="2020-11-30T23:40:52.205" v="11585"/>
          <ac:spMkLst>
            <pc:docMk/>
            <pc:sldMk cId="4099047432" sldId="833"/>
            <ac:spMk id="4" creationId="{23BA1F5E-29B9-4344-8A3C-195019F61374}"/>
          </ac:spMkLst>
        </pc:spChg>
      </pc:sldChg>
      <pc:sldChg chg="delSp modSp add mod">
        <pc:chgData name="Thomas Nield" userId="e7924354f0a44a8c" providerId="LiveId" clId="{6D4BC7FC-0D5F-441D-9969-DFCC5ADF9722}" dt="2020-12-08T18:19:29.093" v="13491" actId="14100"/>
        <pc:sldMkLst>
          <pc:docMk/>
          <pc:sldMk cId="3005253412" sldId="834"/>
        </pc:sldMkLst>
        <pc:spChg chg="mod">
          <ac:chgData name="Thomas Nield" userId="e7924354f0a44a8c" providerId="LiveId" clId="{6D4BC7FC-0D5F-441D-9969-DFCC5ADF9722}" dt="2020-12-08T18:19:29.093" v="13491" actId="14100"/>
          <ac:spMkLst>
            <pc:docMk/>
            <pc:sldMk cId="3005253412" sldId="834"/>
            <ac:spMk id="3" creationId="{CCF2CB4B-5052-496B-AF44-7D929B383914}"/>
          </ac:spMkLst>
        </pc:spChg>
        <pc:cxnChg chg="del">
          <ac:chgData name="Thomas Nield" userId="e7924354f0a44a8c" providerId="LiveId" clId="{6D4BC7FC-0D5F-441D-9969-DFCC5ADF9722}" dt="2020-12-08T17:57:08.011" v="11849" actId="478"/>
          <ac:cxnSpMkLst>
            <pc:docMk/>
            <pc:sldMk cId="3005253412" sldId="834"/>
            <ac:cxnSpMk id="19" creationId="{F11E50B6-BB45-4E63-9195-34A0595DC447}"/>
          </ac:cxnSpMkLst>
        </pc:cxnChg>
      </pc:sldChg>
      <pc:sldChg chg="modSp add mod">
        <pc:chgData name="Thomas Nield" userId="e7924354f0a44a8c" providerId="LiveId" clId="{6D4BC7FC-0D5F-441D-9969-DFCC5ADF9722}" dt="2020-12-08T18:35:39.498" v="14142" actId="20577"/>
        <pc:sldMkLst>
          <pc:docMk/>
          <pc:sldMk cId="2848598027" sldId="835"/>
        </pc:sldMkLst>
        <pc:spChg chg="mod">
          <ac:chgData name="Thomas Nield" userId="e7924354f0a44a8c" providerId="LiveId" clId="{6D4BC7FC-0D5F-441D-9969-DFCC5ADF9722}" dt="2020-12-08T18:35:39.498" v="14142" actId="20577"/>
          <ac:spMkLst>
            <pc:docMk/>
            <pc:sldMk cId="2848598027" sldId="835"/>
            <ac:spMk id="3" creationId="{CCF2CB4B-5052-496B-AF44-7D929B383914}"/>
          </ac:spMkLst>
        </pc:spChg>
        <pc:cxnChg chg="ord">
          <ac:chgData name="Thomas Nield" userId="e7924354f0a44a8c" providerId="LiveId" clId="{6D4BC7FC-0D5F-441D-9969-DFCC5ADF9722}" dt="2020-12-08T17:59:25.741" v="12410" actId="167"/>
          <ac:cxnSpMkLst>
            <pc:docMk/>
            <pc:sldMk cId="2848598027" sldId="835"/>
            <ac:cxnSpMk id="19" creationId="{F11E50B6-BB45-4E63-9195-34A0595DC447}"/>
          </ac:cxnSpMkLst>
        </pc:cxnChg>
      </pc:sldChg>
      <pc:sldChg chg="modSp add mod">
        <pc:chgData name="Thomas Nield" userId="e7924354f0a44a8c" providerId="LiveId" clId="{6D4BC7FC-0D5F-441D-9969-DFCC5ADF9722}" dt="2020-12-08T18:20:56.103" v="13718" actId="20577"/>
        <pc:sldMkLst>
          <pc:docMk/>
          <pc:sldMk cId="2425251256" sldId="836"/>
        </pc:sldMkLst>
        <pc:spChg chg="mod">
          <ac:chgData name="Thomas Nield" userId="e7924354f0a44a8c" providerId="LiveId" clId="{6D4BC7FC-0D5F-441D-9969-DFCC5ADF9722}" dt="2020-12-08T18:20:56.103" v="13718" actId="20577"/>
          <ac:spMkLst>
            <pc:docMk/>
            <pc:sldMk cId="2425251256" sldId="836"/>
            <ac:spMk id="3" creationId="{CCF2CB4B-5052-496B-AF44-7D929B383914}"/>
          </ac:spMkLst>
        </pc:spChg>
      </pc:sldChg>
      <pc:sldChg chg="addSp modSp new mod">
        <pc:chgData name="Thomas Nield" userId="e7924354f0a44a8c" providerId="LiveId" clId="{6D4BC7FC-0D5F-441D-9969-DFCC5ADF9722}" dt="2020-12-08T18:37:40.602" v="14569" actId="20577"/>
        <pc:sldMkLst>
          <pc:docMk/>
          <pc:sldMk cId="4188865088" sldId="837"/>
        </pc:sldMkLst>
        <pc:spChg chg="mod">
          <ac:chgData name="Thomas Nield" userId="e7924354f0a44a8c" providerId="LiveId" clId="{6D4BC7FC-0D5F-441D-9969-DFCC5ADF9722}" dt="2020-12-08T18:36:22.282" v="14331" actId="1076"/>
          <ac:spMkLst>
            <pc:docMk/>
            <pc:sldMk cId="4188865088" sldId="837"/>
            <ac:spMk id="2" creationId="{49820109-090F-4730-9ADA-0C9543F02249}"/>
          </ac:spMkLst>
        </pc:spChg>
        <pc:spChg chg="mod">
          <ac:chgData name="Thomas Nield" userId="e7924354f0a44a8c" providerId="LiveId" clId="{6D4BC7FC-0D5F-441D-9969-DFCC5ADF9722}" dt="2020-12-08T18:37:40.602" v="14569" actId="20577"/>
          <ac:spMkLst>
            <pc:docMk/>
            <pc:sldMk cId="4188865088" sldId="837"/>
            <ac:spMk id="3" creationId="{08BC288D-F003-4910-B3DD-5530A438C4EA}"/>
          </ac:spMkLst>
        </pc:spChg>
        <pc:spChg chg="add mod">
          <ac:chgData name="Thomas Nield" userId="e7924354f0a44a8c" providerId="LiveId" clId="{6D4BC7FC-0D5F-441D-9969-DFCC5ADF9722}" dt="2020-12-08T18:36:25.952" v="14332" actId="1076"/>
          <ac:spMkLst>
            <pc:docMk/>
            <pc:sldMk cId="4188865088" sldId="837"/>
            <ac:spMk id="5" creationId="{9BD409E7-7E90-4530-B016-03D40F37467E}"/>
          </ac:spMkLst>
        </pc:spChg>
        <pc:spChg chg="add mod">
          <ac:chgData name="Thomas Nield" userId="e7924354f0a44a8c" providerId="LiveId" clId="{6D4BC7FC-0D5F-441D-9969-DFCC5ADF9722}" dt="2020-12-08T18:36:25.952" v="14332" actId="1076"/>
          <ac:spMkLst>
            <pc:docMk/>
            <pc:sldMk cId="4188865088" sldId="837"/>
            <ac:spMk id="6" creationId="{4A1F0811-06B2-4AC5-908D-26FDC9AF237C}"/>
          </ac:spMkLst>
        </pc:spChg>
        <pc:spChg chg="add mod">
          <ac:chgData name="Thomas Nield" userId="e7924354f0a44a8c" providerId="LiveId" clId="{6D4BC7FC-0D5F-441D-9969-DFCC5ADF9722}" dt="2020-12-08T18:36:25.952" v="14332" actId="1076"/>
          <ac:spMkLst>
            <pc:docMk/>
            <pc:sldMk cId="4188865088" sldId="837"/>
            <ac:spMk id="7" creationId="{88CBB493-F648-41C9-9616-08A2637B6508}"/>
          </ac:spMkLst>
        </pc:spChg>
        <pc:spChg chg="add mod">
          <ac:chgData name="Thomas Nield" userId="e7924354f0a44a8c" providerId="LiveId" clId="{6D4BC7FC-0D5F-441D-9969-DFCC5ADF9722}" dt="2020-12-08T18:36:25.952" v="14332" actId="1076"/>
          <ac:spMkLst>
            <pc:docMk/>
            <pc:sldMk cId="4188865088" sldId="837"/>
            <ac:spMk id="8" creationId="{8CB53CEC-4746-4AD4-9391-1D72BC8191F8}"/>
          </ac:spMkLst>
        </pc:spChg>
        <pc:spChg chg="add mod">
          <ac:chgData name="Thomas Nield" userId="e7924354f0a44a8c" providerId="LiveId" clId="{6D4BC7FC-0D5F-441D-9969-DFCC5ADF9722}" dt="2020-12-08T18:36:25.952" v="14332" actId="1076"/>
          <ac:spMkLst>
            <pc:docMk/>
            <pc:sldMk cId="4188865088" sldId="837"/>
            <ac:spMk id="9" creationId="{27A97569-4AD6-44B2-A2D1-5E8065BF0013}"/>
          </ac:spMkLst>
        </pc:spChg>
        <pc:spChg chg="add mod">
          <ac:chgData name="Thomas Nield" userId="e7924354f0a44a8c" providerId="LiveId" clId="{6D4BC7FC-0D5F-441D-9969-DFCC5ADF9722}" dt="2020-12-08T18:36:25.952" v="14332" actId="1076"/>
          <ac:spMkLst>
            <pc:docMk/>
            <pc:sldMk cId="4188865088" sldId="837"/>
            <ac:spMk id="10" creationId="{2DE1D671-8F22-4BB6-8D5E-6D01D9E42200}"/>
          </ac:spMkLst>
        </pc:spChg>
        <pc:spChg chg="add mod">
          <ac:chgData name="Thomas Nield" userId="e7924354f0a44a8c" providerId="LiveId" clId="{6D4BC7FC-0D5F-441D-9969-DFCC5ADF9722}" dt="2020-12-08T18:36:25.952" v="14332" actId="1076"/>
          <ac:spMkLst>
            <pc:docMk/>
            <pc:sldMk cId="4188865088" sldId="837"/>
            <ac:spMk id="11" creationId="{E9667EF5-4920-4BE4-95E3-FCAE196FC735}"/>
          </ac:spMkLst>
        </pc:spChg>
        <pc:spChg chg="add mod">
          <ac:chgData name="Thomas Nield" userId="e7924354f0a44a8c" providerId="LiveId" clId="{6D4BC7FC-0D5F-441D-9969-DFCC5ADF9722}" dt="2020-12-08T18:36:25.952" v="14332" actId="1076"/>
          <ac:spMkLst>
            <pc:docMk/>
            <pc:sldMk cId="4188865088" sldId="837"/>
            <ac:spMk id="12" creationId="{7D40C3D1-9C1C-4AE6-8CA1-34FB3456B054}"/>
          </ac:spMkLst>
        </pc:spChg>
        <pc:spChg chg="add mod">
          <ac:chgData name="Thomas Nield" userId="e7924354f0a44a8c" providerId="LiveId" clId="{6D4BC7FC-0D5F-441D-9969-DFCC5ADF9722}" dt="2020-12-08T18:36:25.952" v="14332" actId="1076"/>
          <ac:spMkLst>
            <pc:docMk/>
            <pc:sldMk cId="4188865088" sldId="837"/>
            <ac:spMk id="13" creationId="{986753EA-33D1-4203-A944-DC4164F2D0C6}"/>
          </ac:spMkLst>
        </pc:spChg>
        <pc:spChg chg="add mod">
          <ac:chgData name="Thomas Nield" userId="e7924354f0a44a8c" providerId="LiveId" clId="{6D4BC7FC-0D5F-441D-9969-DFCC5ADF9722}" dt="2020-12-08T18:36:25.952" v="14332" actId="1076"/>
          <ac:spMkLst>
            <pc:docMk/>
            <pc:sldMk cId="4188865088" sldId="837"/>
            <ac:spMk id="14" creationId="{64EF9541-4FB5-4B87-B0A1-65C7C31756E5}"/>
          </ac:spMkLst>
        </pc:spChg>
        <pc:cxnChg chg="add mod">
          <ac:chgData name="Thomas Nield" userId="e7924354f0a44a8c" providerId="LiveId" clId="{6D4BC7FC-0D5F-441D-9969-DFCC5ADF9722}" dt="2020-12-08T18:36:25.952" v="14332" actId="1076"/>
          <ac:cxnSpMkLst>
            <pc:docMk/>
            <pc:sldMk cId="4188865088" sldId="837"/>
            <ac:cxnSpMk id="4" creationId="{EC6A13FA-B322-4BA1-8404-72564EB0D637}"/>
          </ac:cxnSpMkLst>
        </pc:cxnChg>
        <pc:cxnChg chg="add mod">
          <ac:chgData name="Thomas Nield" userId="e7924354f0a44a8c" providerId="LiveId" clId="{6D4BC7FC-0D5F-441D-9969-DFCC5ADF9722}" dt="2020-12-08T18:36:25.952" v="14332" actId="1076"/>
          <ac:cxnSpMkLst>
            <pc:docMk/>
            <pc:sldMk cId="4188865088" sldId="837"/>
            <ac:cxnSpMk id="15" creationId="{EF3BB9F7-A033-4046-98B8-CDE74D6DCBCC}"/>
          </ac:cxnSpMkLst>
        </pc:cxnChg>
      </pc:sldChg>
      <pc:sldChg chg="addSp delSp modSp new mod">
        <pc:chgData name="Thomas Nield" userId="e7924354f0a44a8c" providerId="LiveId" clId="{6D4BC7FC-0D5F-441D-9969-DFCC5ADF9722}" dt="2020-12-08T18:38:03.483" v="14579" actId="20577"/>
        <pc:sldMkLst>
          <pc:docMk/>
          <pc:sldMk cId="3395505949" sldId="838"/>
        </pc:sldMkLst>
        <pc:spChg chg="mod">
          <ac:chgData name="Thomas Nield" userId="e7924354f0a44a8c" providerId="LiveId" clId="{6D4BC7FC-0D5F-441D-9969-DFCC5ADF9722}" dt="2020-12-08T18:34:55.500" v="14025"/>
          <ac:spMkLst>
            <pc:docMk/>
            <pc:sldMk cId="3395505949" sldId="838"/>
            <ac:spMk id="2" creationId="{B100F9DA-A76B-4729-86ED-D874DAEF163A}"/>
          </ac:spMkLst>
        </pc:spChg>
        <pc:spChg chg="del">
          <ac:chgData name="Thomas Nield" userId="e7924354f0a44a8c" providerId="LiveId" clId="{6D4BC7FC-0D5F-441D-9969-DFCC5ADF9722}" dt="2020-12-08T18:34:31.398" v="14013" actId="478"/>
          <ac:spMkLst>
            <pc:docMk/>
            <pc:sldMk cId="3395505949" sldId="838"/>
            <ac:spMk id="3" creationId="{E3CD02EC-5AEC-42F0-B0D3-877AF1F334D5}"/>
          </ac:spMkLst>
        </pc:spChg>
        <pc:spChg chg="add mod">
          <ac:chgData name="Thomas Nield" userId="e7924354f0a44a8c" providerId="LiveId" clId="{6D4BC7FC-0D5F-441D-9969-DFCC5ADF9722}" dt="2020-12-08T18:38:03.483" v="14579" actId="20577"/>
          <ac:spMkLst>
            <pc:docMk/>
            <pc:sldMk cId="3395505949" sldId="838"/>
            <ac:spMk id="4" creationId="{7DB82128-DFE6-4553-9120-344C0E740052}"/>
          </ac:spMkLst>
        </pc:spChg>
      </pc:sldChg>
      <pc:sldChg chg="new del">
        <pc:chgData name="Thomas Nield" userId="e7924354f0a44a8c" providerId="LiveId" clId="{6D4BC7FC-0D5F-441D-9969-DFCC5ADF9722}" dt="2020-12-08T20:10:30.033" v="14600" actId="2696"/>
        <pc:sldMkLst>
          <pc:docMk/>
          <pc:sldMk cId="2978329430" sldId="839"/>
        </pc:sldMkLst>
      </pc:sldChg>
      <pc:sldChg chg="addSp delSp modSp add mod ord">
        <pc:chgData name="Thomas Nield" userId="e7924354f0a44a8c" providerId="LiveId" clId="{6D4BC7FC-0D5F-441D-9969-DFCC5ADF9722}" dt="2020-12-08T20:12:02.254" v="14659"/>
        <pc:sldMkLst>
          <pc:docMk/>
          <pc:sldMk cId="3558033263" sldId="839"/>
        </pc:sldMkLst>
        <pc:spChg chg="mod">
          <ac:chgData name="Thomas Nield" userId="e7924354f0a44a8c" providerId="LiveId" clId="{6D4BC7FC-0D5F-441D-9969-DFCC5ADF9722}" dt="2020-12-08T20:10:55.980" v="14626" actId="20577"/>
          <ac:spMkLst>
            <pc:docMk/>
            <pc:sldMk cId="3558033263" sldId="839"/>
            <ac:spMk id="2" creationId="{B100F9DA-A76B-4729-86ED-D874DAEF163A}"/>
          </ac:spMkLst>
        </pc:spChg>
        <pc:spChg chg="add mod">
          <ac:chgData name="Thomas Nield" userId="e7924354f0a44a8c" providerId="LiveId" clId="{6D4BC7FC-0D5F-441D-9969-DFCC5ADF9722}" dt="2020-12-08T20:10:52.268" v="14610" actId="1076"/>
          <ac:spMkLst>
            <pc:docMk/>
            <pc:sldMk cId="3558033263" sldId="839"/>
            <ac:spMk id="3" creationId="{B4FCE964-4AE2-42A1-B3F1-FD0F75BA94A8}"/>
          </ac:spMkLst>
        </pc:spChg>
        <pc:spChg chg="del">
          <ac:chgData name="Thomas Nield" userId="e7924354f0a44a8c" providerId="LiveId" clId="{6D4BC7FC-0D5F-441D-9969-DFCC5ADF9722}" dt="2020-12-08T20:10:33.068" v="14602" actId="478"/>
          <ac:spMkLst>
            <pc:docMk/>
            <pc:sldMk cId="3558033263" sldId="839"/>
            <ac:spMk id="4" creationId="{7DB82128-DFE6-4553-9120-344C0E740052}"/>
          </ac:spMkLst>
        </pc:spChg>
        <pc:spChg chg="add del">
          <ac:chgData name="Thomas Nield" userId="e7924354f0a44a8c" providerId="LiveId" clId="{6D4BC7FC-0D5F-441D-9969-DFCC5ADF9722}" dt="2020-12-08T20:11:01.936" v="14628"/>
          <ac:spMkLst>
            <pc:docMk/>
            <pc:sldMk cId="3558033263" sldId="839"/>
            <ac:spMk id="5" creationId="{7423D09B-BCBD-41EF-88AB-19D50DCE9C25}"/>
          </ac:spMkLst>
        </pc:spChg>
      </pc:sldChg>
      <pc:sldChg chg="addSp delSp modSp add mod">
        <pc:chgData name="Thomas Nield" userId="e7924354f0a44a8c" providerId="LiveId" clId="{6D4BC7FC-0D5F-441D-9969-DFCC5ADF9722}" dt="2020-12-08T20:11:53.160" v="14657" actId="14100"/>
        <pc:sldMkLst>
          <pc:docMk/>
          <pc:sldMk cId="642749178" sldId="840"/>
        </pc:sldMkLst>
        <pc:spChg chg="mod">
          <ac:chgData name="Thomas Nield" userId="e7924354f0a44a8c" providerId="LiveId" clId="{6D4BC7FC-0D5F-441D-9969-DFCC5ADF9722}" dt="2020-12-08T20:11:08.050" v="14640" actId="20577"/>
          <ac:spMkLst>
            <pc:docMk/>
            <pc:sldMk cId="642749178" sldId="840"/>
            <ac:spMk id="2" creationId="{B100F9DA-A76B-4729-86ED-D874DAEF163A}"/>
          </ac:spMkLst>
        </pc:spChg>
        <pc:spChg chg="del">
          <ac:chgData name="Thomas Nield" userId="e7924354f0a44a8c" providerId="LiveId" clId="{6D4BC7FC-0D5F-441D-9969-DFCC5ADF9722}" dt="2020-12-08T20:11:13.880" v="14641" actId="478"/>
          <ac:spMkLst>
            <pc:docMk/>
            <pc:sldMk cId="642749178" sldId="840"/>
            <ac:spMk id="3" creationId="{B4FCE964-4AE2-42A1-B3F1-FD0F75BA94A8}"/>
          </ac:spMkLst>
        </pc:spChg>
        <pc:spChg chg="add mod">
          <ac:chgData name="Thomas Nield" userId="e7924354f0a44a8c" providerId="LiveId" clId="{6D4BC7FC-0D5F-441D-9969-DFCC5ADF9722}" dt="2020-12-08T20:11:53.160" v="14657" actId="14100"/>
          <ac:spMkLst>
            <pc:docMk/>
            <pc:sldMk cId="642749178" sldId="840"/>
            <ac:spMk id="4" creationId="{DF3CEC27-85A3-4404-A1EC-02B58C712DB5}"/>
          </ac:spMkLst>
        </pc:spChg>
      </pc:sldChg>
      <pc:sldChg chg="addSp delSp modSp add mod">
        <pc:chgData name="Thomas Nield" userId="e7924354f0a44a8c" providerId="LiveId" clId="{6D4BC7FC-0D5F-441D-9969-DFCC5ADF9722}" dt="2020-12-08T20:13:38.762" v="15362" actId="20577"/>
        <pc:sldMkLst>
          <pc:docMk/>
          <pc:sldMk cId="2532746115" sldId="841"/>
        </pc:sldMkLst>
        <pc:spChg chg="mod">
          <ac:chgData name="Thomas Nield" userId="e7924354f0a44a8c" providerId="LiveId" clId="{6D4BC7FC-0D5F-441D-9969-DFCC5ADF9722}" dt="2020-12-08T20:13:12.302" v="15355" actId="20577"/>
          <ac:spMkLst>
            <pc:docMk/>
            <pc:sldMk cId="2532746115" sldId="841"/>
            <ac:spMk id="2" creationId="{07D07E00-A0BB-4113-95F1-6723B0054DAC}"/>
          </ac:spMkLst>
        </pc:spChg>
        <pc:spChg chg="del mod">
          <ac:chgData name="Thomas Nield" userId="e7924354f0a44a8c" providerId="LiveId" clId="{6D4BC7FC-0D5F-441D-9969-DFCC5ADF9722}" dt="2020-12-08T20:12:48.313" v="15316" actId="478"/>
          <ac:spMkLst>
            <pc:docMk/>
            <pc:sldMk cId="2532746115" sldId="841"/>
            <ac:spMk id="3" creationId="{1AC8FB15-4003-464E-8552-E22F8D77542B}"/>
          </ac:spMkLst>
        </pc:spChg>
        <pc:spChg chg="del">
          <ac:chgData name="Thomas Nield" userId="e7924354f0a44a8c" providerId="LiveId" clId="{6D4BC7FC-0D5F-441D-9969-DFCC5ADF9722}" dt="2020-12-08T20:12:30.849" v="14661" actId="478"/>
          <ac:spMkLst>
            <pc:docMk/>
            <pc:sldMk cId="2532746115" sldId="841"/>
            <ac:spMk id="5" creationId="{CC5C805F-0BD2-4678-AA4B-3B8C806CB19F}"/>
          </ac:spMkLst>
        </pc:spChg>
        <pc:spChg chg="add del mod">
          <ac:chgData name="Thomas Nield" userId="e7924354f0a44a8c" providerId="LiveId" clId="{6D4BC7FC-0D5F-441D-9969-DFCC5ADF9722}" dt="2020-12-08T20:12:55.401" v="15323" actId="478"/>
          <ac:spMkLst>
            <pc:docMk/>
            <pc:sldMk cId="2532746115" sldId="841"/>
            <ac:spMk id="7" creationId="{822B64EE-DB73-498C-AA47-D1816238123A}"/>
          </ac:spMkLst>
        </pc:spChg>
        <pc:spChg chg="del">
          <ac:chgData name="Thomas Nield" userId="e7924354f0a44a8c" providerId="LiveId" clId="{6D4BC7FC-0D5F-441D-9969-DFCC5ADF9722}" dt="2020-12-08T20:12:30.849" v="14661" actId="478"/>
          <ac:spMkLst>
            <pc:docMk/>
            <pc:sldMk cId="2532746115" sldId="841"/>
            <ac:spMk id="9" creationId="{4DCE859C-BED5-45BD-81B3-1A86C231E39D}"/>
          </ac:spMkLst>
        </pc:spChg>
        <pc:spChg chg="del">
          <ac:chgData name="Thomas Nield" userId="e7924354f0a44a8c" providerId="LiveId" clId="{6D4BC7FC-0D5F-441D-9969-DFCC5ADF9722}" dt="2020-12-08T20:12:30.849" v="14661" actId="478"/>
          <ac:spMkLst>
            <pc:docMk/>
            <pc:sldMk cId="2532746115" sldId="841"/>
            <ac:spMk id="10" creationId="{8102ED34-8C30-4071-BA2A-7448FABF6DC4}"/>
          </ac:spMkLst>
        </pc:spChg>
        <pc:spChg chg="del">
          <ac:chgData name="Thomas Nield" userId="e7924354f0a44a8c" providerId="LiveId" clId="{6D4BC7FC-0D5F-441D-9969-DFCC5ADF9722}" dt="2020-12-08T20:12:30.849" v="14661" actId="478"/>
          <ac:spMkLst>
            <pc:docMk/>
            <pc:sldMk cId="2532746115" sldId="841"/>
            <ac:spMk id="11" creationId="{D80147F0-946D-4579-8BBB-564256A92E2E}"/>
          </ac:spMkLst>
        </pc:spChg>
        <pc:spChg chg="del">
          <ac:chgData name="Thomas Nield" userId="e7924354f0a44a8c" providerId="LiveId" clId="{6D4BC7FC-0D5F-441D-9969-DFCC5ADF9722}" dt="2020-12-08T20:12:30.849" v="14661" actId="478"/>
          <ac:spMkLst>
            <pc:docMk/>
            <pc:sldMk cId="2532746115" sldId="841"/>
            <ac:spMk id="13" creationId="{ABFB9E8F-F7FC-424D-A8CF-36325F97EE29}"/>
          </ac:spMkLst>
        </pc:spChg>
        <pc:spChg chg="add mod">
          <ac:chgData name="Thomas Nield" userId="e7924354f0a44a8c" providerId="LiveId" clId="{6D4BC7FC-0D5F-441D-9969-DFCC5ADF9722}" dt="2020-12-08T20:13:38.762" v="15362" actId="20577"/>
          <ac:spMkLst>
            <pc:docMk/>
            <pc:sldMk cId="2532746115" sldId="841"/>
            <ac:spMk id="20" creationId="{B5BA1CE6-A57D-4DAC-9A50-8ECE86920DFF}"/>
          </ac:spMkLst>
        </pc:spChg>
        <pc:picChg chg="del">
          <ac:chgData name="Thomas Nield" userId="e7924354f0a44a8c" providerId="LiveId" clId="{6D4BC7FC-0D5F-441D-9969-DFCC5ADF9722}" dt="2020-12-08T20:12:30.849" v="14661" actId="478"/>
          <ac:picMkLst>
            <pc:docMk/>
            <pc:sldMk cId="2532746115" sldId="841"/>
            <ac:picMk id="4" creationId="{A3653803-130B-404C-BC8A-4D4895FE307D}"/>
          </ac:picMkLst>
        </pc:picChg>
        <pc:picChg chg="del">
          <ac:chgData name="Thomas Nield" userId="e7924354f0a44a8c" providerId="LiveId" clId="{6D4BC7FC-0D5F-441D-9969-DFCC5ADF9722}" dt="2020-12-08T20:12:30.849" v="14661" actId="478"/>
          <ac:picMkLst>
            <pc:docMk/>
            <pc:sldMk cId="2532746115" sldId="841"/>
            <ac:picMk id="14" creationId="{747B9865-9166-402B-AAB3-4C545E897CDA}"/>
          </ac:picMkLst>
        </pc:picChg>
        <pc:picChg chg="del">
          <ac:chgData name="Thomas Nield" userId="e7924354f0a44a8c" providerId="LiveId" clId="{6D4BC7FC-0D5F-441D-9969-DFCC5ADF9722}" dt="2020-12-08T20:12:30.849" v="14661" actId="478"/>
          <ac:picMkLst>
            <pc:docMk/>
            <pc:sldMk cId="2532746115" sldId="841"/>
            <ac:picMk id="15" creationId="{BBCDD046-A597-463F-BA57-12EBEBD8D2FF}"/>
          </ac:picMkLst>
        </pc:picChg>
        <pc:picChg chg="del">
          <ac:chgData name="Thomas Nield" userId="e7924354f0a44a8c" providerId="LiveId" clId="{6D4BC7FC-0D5F-441D-9969-DFCC5ADF9722}" dt="2020-12-08T20:12:30.849" v="14661" actId="478"/>
          <ac:picMkLst>
            <pc:docMk/>
            <pc:sldMk cId="2532746115" sldId="841"/>
            <ac:picMk id="16" creationId="{A1A4745A-CF49-4BEF-92C1-90FD38058F97}"/>
          </ac:picMkLst>
        </pc:picChg>
        <pc:picChg chg="del">
          <ac:chgData name="Thomas Nield" userId="e7924354f0a44a8c" providerId="LiveId" clId="{6D4BC7FC-0D5F-441D-9969-DFCC5ADF9722}" dt="2020-12-08T20:12:30.849" v="14661" actId="478"/>
          <ac:picMkLst>
            <pc:docMk/>
            <pc:sldMk cId="2532746115" sldId="841"/>
            <ac:picMk id="17" creationId="{ED9943DF-D0A6-46D3-93A2-ABC66236744A}"/>
          </ac:picMkLst>
        </pc:picChg>
        <pc:picChg chg="del">
          <ac:chgData name="Thomas Nield" userId="e7924354f0a44a8c" providerId="LiveId" clId="{6D4BC7FC-0D5F-441D-9969-DFCC5ADF9722}" dt="2020-12-08T20:12:30.849" v="14661" actId="478"/>
          <ac:picMkLst>
            <pc:docMk/>
            <pc:sldMk cId="2532746115" sldId="841"/>
            <ac:picMk id="1026" creationId="{FE52757D-7CE8-4B55-9902-9459F090233F}"/>
          </ac:picMkLst>
        </pc:picChg>
        <pc:picChg chg="del">
          <ac:chgData name="Thomas Nield" userId="e7924354f0a44a8c" providerId="LiveId" clId="{6D4BC7FC-0D5F-441D-9969-DFCC5ADF9722}" dt="2020-12-08T20:12:30.849" v="14661" actId="478"/>
          <ac:picMkLst>
            <pc:docMk/>
            <pc:sldMk cId="2532746115" sldId="841"/>
            <ac:picMk id="2050" creationId="{64C0242E-4DAE-4F40-90E4-1D60B5188824}"/>
          </ac:picMkLst>
        </pc:picChg>
        <pc:picChg chg="del">
          <ac:chgData name="Thomas Nield" userId="e7924354f0a44a8c" providerId="LiveId" clId="{6D4BC7FC-0D5F-441D-9969-DFCC5ADF9722}" dt="2020-12-08T20:12:30.849" v="14661" actId="478"/>
          <ac:picMkLst>
            <pc:docMk/>
            <pc:sldMk cId="2532746115" sldId="841"/>
            <ac:picMk id="2052" creationId="{4618E2FE-C65A-414D-85FD-A57ED4ADA67B}"/>
          </ac:picMkLst>
        </pc:picChg>
      </pc:sldChg>
      <pc:sldMasterChg chg="delSldLayout">
        <pc:chgData name="Thomas Nield" userId="e7924354f0a44a8c" providerId="LiveId" clId="{6D4BC7FC-0D5F-441D-9969-DFCC5ADF9722}" dt="2020-12-08T20:13:15.709" v="15356" actId="2696"/>
        <pc:sldMasterMkLst>
          <pc:docMk/>
          <pc:sldMasterMk cId="946754946" sldId="2147483660"/>
        </pc:sldMasterMkLst>
        <pc:sldLayoutChg chg="del">
          <pc:chgData name="Thomas Nield" userId="e7924354f0a44a8c" providerId="LiveId" clId="{6D4BC7FC-0D5F-441D-9969-DFCC5ADF9722}" dt="2020-11-18T17:19:18.341" v="6" actId="47"/>
          <pc:sldLayoutMkLst>
            <pc:docMk/>
            <pc:sldMasterMk cId="946754946" sldId="2147483660"/>
            <pc:sldLayoutMk cId="668115111" sldId="2147483664"/>
          </pc:sldLayoutMkLst>
        </pc:sldLayoutChg>
        <pc:sldLayoutChg chg="del">
          <pc:chgData name="Thomas Nield" userId="e7924354f0a44a8c" providerId="LiveId" clId="{6D4BC7FC-0D5F-441D-9969-DFCC5ADF9722}" dt="2020-12-08T20:13:15.709" v="15356" actId="2696"/>
          <pc:sldLayoutMkLst>
            <pc:docMk/>
            <pc:sldMasterMk cId="946754946" sldId="2147483660"/>
            <pc:sldLayoutMk cId="2629447668" sldId="2147483664"/>
          </pc:sldLayoutMkLst>
        </pc:sldLayoutChg>
        <pc:sldLayoutChg chg="del">
          <pc:chgData name="Thomas Nield" userId="e7924354f0a44a8c" providerId="LiveId" clId="{6D4BC7FC-0D5F-441D-9969-DFCC5ADF9722}" dt="2020-11-18T17:19:18.341" v="6" actId="47"/>
          <pc:sldLayoutMkLst>
            <pc:docMk/>
            <pc:sldMasterMk cId="946754946" sldId="2147483660"/>
            <pc:sldLayoutMk cId="602873256" sldId="2147483665"/>
          </pc:sldLayoutMkLst>
        </pc:sldLayoutChg>
        <pc:sldLayoutChg chg="del">
          <pc:chgData name="Thomas Nield" userId="e7924354f0a44a8c" providerId="LiveId" clId="{6D4BC7FC-0D5F-441D-9969-DFCC5ADF9722}" dt="2020-11-18T17:19:18.341" v="6" actId="47"/>
          <pc:sldLayoutMkLst>
            <pc:docMk/>
            <pc:sldMasterMk cId="946754946" sldId="2147483660"/>
            <pc:sldLayoutMk cId="1123296138" sldId="2147483667"/>
          </pc:sldLayoutMkLst>
        </pc:sldLayoutChg>
      </pc:sldMasterChg>
    </pc:docChg>
  </pc:docChgLst>
  <pc:docChgLst>
    <pc:chgData name="Thomas Nield" userId="e7924354f0a44a8c" providerId="LiveId" clId="{9A61A16B-64B8-4D20-9A84-32CE0E61091F}"/>
    <pc:docChg chg="undo custSel addSld delSld modSld sldOrd">
      <pc:chgData name="Thomas Nield" userId="e7924354f0a44a8c" providerId="LiveId" clId="{9A61A16B-64B8-4D20-9A84-32CE0E61091F}" dt="2021-01-21T19:24:58.310" v="43135" actId="20577"/>
      <pc:docMkLst>
        <pc:docMk/>
      </pc:docMkLst>
      <pc:sldChg chg="modSp mod">
        <pc:chgData name="Thomas Nield" userId="e7924354f0a44a8c" providerId="LiveId" clId="{9A61A16B-64B8-4D20-9A84-32CE0E61091F}" dt="2020-12-29T22:24:51.304" v="45" actId="20577"/>
        <pc:sldMkLst>
          <pc:docMk/>
          <pc:sldMk cId="2471807738" sldId="256"/>
        </pc:sldMkLst>
        <pc:spChg chg="mod">
          <ac:chgData name="Thomas Nield" userId="e7924354f0a44a8c" providerId="LiveId" clId="{9A61A16B-64B8-4D20-9A84-32CE0E61091F}" dt="2020-12-29T22:24:51.304" v="45" actId="20577"/>
          <ac:spMkLst>
            <pc:docMk/>
            <pc:sldMk cId="2471807738" sldId="256"/>
            <ac:spMk id="2" creationId="{00000000-0000-0000-0000-000000000000}"/>
          </ac:spMkLst>
        </pc:spChg>
      </pc:sldChg>
      <pc:sldChg chg="del">
        <pc:chgData name="Thomas Nield" userId="e7924354f0a44a8c" providerId="LiveId" clId="{9A61A16B-64B8-4D20-9A84-32CE0E61091F}" dt="2020-12-29T22:24:42.646" v="0" actId="47"/>
        <pc:sldMkLst>
          <pc:docMk/>
          <pc:sldMk cId="412251425" sldId="303"/>
        </pc:sldMkLst>
      </pc:sldChg>
      <pc:sldChg chg="del">
        <pc:chgData name="Thomas Nield" userId="e7924354f0a44a8c" providerId="LiveId" clId="{9A61A16B-64B8-4D20-9A84-32CE0E61091F}" dt="2020-12-29T22:24:42.646" v="0" actId="47"/>
        <pc:sldMkLst>
          <pc:docMk/>
          <pc:sldMk cId="2890467824" sldId="315"/>
        </pc:sldMkLst>
      </pc:sldChg>
      <pc:sldChg chg="modSp mod">
        <pc:chgData name="Thomas Nield" userId="e7924354f0a44a8c" providerId="LiveId" clId="{9A61A16B-64B8-4D20-9A84-32CE0E61091F}" dt="2020-12-29T22:28:49.484" v="234" actId="20577"/>
        <pc:sldMkLst>
          <pc:docMk/>
          <pc:sldMk cId="1176550322" sldId="322"/>
        </pc:sldMkLst>
        <pc:spChg chg="mod">
          <ac:chgData name="Thomas Nield" userId="e7924354f0a44a8c" providerId="LiveId" clId="{9A61A16B-64B8-4D20-9A84-32CE0E61091F}" dt="2020-12-29T22:28:49.484" v="234" actId="20577"/>
          <ac:spMkLst>
            <pc:docMk/>
            <pc:sldMk cId="1176550322" sldId="322"/>
            <ac:spMk id="2" creationId="{00000000-0000-0000-0000-000000000000}"/>
          </ac:spMkLst>
        </pc:spChg>
      </pc:sldChg>
      <pc:sldChg chg="modSp add del mod">
        <pc:chgData name="Thomas Nield" userId="e7924354f0a44a8c" providerId="LiveId" clId="{9A61A16B-64B8-4D20-9A84-32CE0E61091F}" dt="2021-01-03T03:15:48.495" v="14240" actId="2696"/>
        <pc:sldMkLst>
          <pc:docMk/>
          <pc:sldMk cId="3580781350" sldId="392"/>
        </pc:sldMkLst>
        <pc:spChg chg="mod">
          <ac:chgData name="Thomas Nield" userId="e7924354f0a44a8c" providerId="LiveId" clId="{9A61A16B-64B8-4D20-9A84-32CE0E61091F}" dt="2020-12-30T15:49:11.778" v="2357" actId="403"/>
          <ac:spMkLst>
            <pc:docMk/>
            <pc:sldMk cId="3580781350" sldId="392"/>
            <ac:spMk id="2" creationId="{E20FA6D9-5BE5-46C1-8F44-682CE5A940CB}"/>
          </ac:spMkLst>
        </pc:spChg>
      </pc:sldChg>
      <pc:sldChg chg="modSp add del mod modAnim">
        <pc:chgData name="Thomas Nield" userId="e7924354f0a44a8c" providerId="LiveId" clId="{9A61A16B-64B8-4D20-9A84-32CE0E61091F}" dt="2020-12-30T18:18:38.551" v="11285" actId="2696"/>
        <pc:sldMkLst>
          <pc:docMk/>
          <pc:sldMk cId="2332887592" sldId="393"/>
        </pc:sldMkLst>
        <pc:spChg chg="mod">
          <ac:chgData name="Thomas Nield" userId="e7924354f0a44a8c" providerId="LiveId" clId="{9A61A16B-64B8-4D20-9A84-32CE0E61091F}" dt="2020-12-30T15:48:39.283" v="2355" actId="20577"/>
          <ac:spMkLst>
            <pc:docMk/>
            <pc:sldMk cId="2332887592" sldId="393"/>
            <ac:spMk id="2" creationId="{E20FA6D9-5BE5-46C1-8F44-682CE5A940CB}"/>
          </ac:spMkLst>
        </pc:spChg>
      </pc:sldChg>
      <pc:sldChg chg="modSp add del mod">
        <pc:chgData name="Thomas Nield" userId="e7924354f0a44a8c" providerId="LiveId" clId="{9A61A16B-64B8-4D20-9A84-32CE0E61091F}" dt="2021-01-03T03:15:48.495" v="14240" actId="2696"/>
        <pc:sldMkLst>
          <pc:docMk/>
          <pc:sldMk cId="608071002" sldId="394"/>
        </pc:sldMkLst>
        <pc:spChg chg="mod">
          <ac:chgData name="Thomas Nield" userId="e7924354f0a44a8c" providerId="LiveId" clId="{9A61A16B-64B8-4D20-9A84-32CE0E61091F}" dt="2020-12-30T04:01:26.943" v="2255" actId="20577"/>
          <ac:spMkLst>
            <pc:docMk/>
            <pc:sldMk cId="608071002" sldId="394"/>
            <ac:spMk id="2" creationId="{062656E8-CA75-4A0C-9C82-16CB482A58E0}"/>
          </ac:spMkLst>
        </pc:spChg>
        <pc:spChg chg="mod">
          <ac:chgData name="Thomas Nield" userId="e7924354f0a44a8c" providerId="LiveId" clId="{9A61A16B-64B8-4D20-9A84-32CE0E61091F}" dt="2020-12-30T04:01:20.374" v="2235" actId="20577"/>
          <ac:spMkLst>
            <pc:docMk/>
            <pc:sldMk cId="608071002" sldId="394"/>
            <ac:spMk id="3" creationId="{3EF4C6BB-1381-45DA-A89A-B6EE6468D504}"/>
          </ac:spMkLst>
        </pc:spChg>
      </pc:sldChg>
      <pc:sldChg chg="modSp add del mod">
        <pc:chgData name="Thomas Nield" userId="e7924354f0a44a8c" providerId="LiveId" clId="{9A61A16B-64B8-4D20-9A84-32CE0E61091F}" dt="2021-01-03T03:15:48.495" v="14240" actId="2696"/>
        <pc:sldMkLst>
          <pc:docMk/>
          <pc:sldMk cId="1196713286" sldId="395"/>
        </pc:sldMkLst>
        <pc:spChg chg="mod">
          <ac:chgData name="Thomas Nield" userId="e7924354f0a44a8c" providerId="LiveId" clId="{9A61A16B-64B8-4D20-9A84-32CE0E61091F}" dt="2020-12-30T04:01:52.509" v="2275" actId="20577"/>
          <ac:spMkLst>
            <pc:docMk/>
            <pc:sldMk cId="1196713286" sldId="395"/>
            <ac:spMk id="2" creationId="{062656E8-CA75-4A0C-9C82-16CB482A58E0}"/>
          </ac:spMkLst>
        </pc:spChg>
        <pc:spChg chg="mod">
          <ac:chgData name="Thomas Nield" userId="e7924354f0a44a8c" providerId="LiveId" clId="{9A61A16B-64B8-4D20-9A84-32CE0E61091F}" dt="2020-12-30T04:01:49.835" v="2265" actId="20577"/>
          <ac:spMkLst>
            <pc:docMk/>
            <pc:sldMk cId="1196713286" sldId="395"/>
            <ac:spMk id="3" creationId="{3EF4C6BB-1381-45DA-A89A-B6EE6468D504}"/>
          </ac:spMkLst>
        </pc:spChg>
      </pc:sldChg>
      <pc:sldChg chg="del">
        <pc:chgData name="Thomas Nield" userId="e7924354f0a44a8c" providerId="LiveId" clId="{9A61A16B-64B8-4D20-9A84-32CE0E61091F}" dt="2020-12-29T22:24:42.646" v="0" actId="47"/>
        <pc:sldMkLst>
          <pc:docMk/>
          <pc:sldMk cId="244360779" sldId="411"/>
        </pc:sldMkLst>
      </pc:sldChg>
      <pc:sldChg chg="del">
        <pc:chgData name="Thomas Nield" userId="e7924354f0a44a8c" providerId="LiveId" clId="{9A61A16B-64B8-4D20-9A84-32CE0E61091F}" dt="2020-12-29T22:24:42.646" v="0" actId="47"/>
        <pc:sldMkLst>
          <pc:docMk/>
          <pc:sldMk cId="1307263304" sldId="412"/>
        </pc:sldMkLst>
      </pc:sldChg>
      <pc:sldChg chg="del">
        <pc:chgData name="Thomas Nield" userId="e7924354f0a44a8c" providerId="LiveId" clId="{9A61A16B-64B8-4D20-9A84-32CE0E61091F}" dt="2020-12-29T22:24:42.646" v="0" actId="47"/>
        <pc:sldMkLst>
          <pc:docMk/>
          <pc:sldMk cId="3594002742" sldId="444"/>
        </pc:sldMkLst>
      </pc:sldChg>
      <pc:sldChg chg="del">
        <pc:chgData name="Thomas Nield" userId="e7924354f0a44a8c" providerId="LiveId" clId="{9A61A16B-64B8-4D20-9A84-32CE0E61091F}" dt="2020-12-29T22:24:42.646" v="0" actId="47"/>
        <pc:sldMkLst>
          <pc:docMk/>
          <pc:sldMk cId="1117004637" sldId="446"/>
        </pc:sldMkLst>
      </pc:sldChg>
      <pc:sldChg chg="del">
        <pc:chgData name="Thomas Nield" userId="e7924354f0a44a8c" providerId="LiveId" clId="{9A61A16B-64B8-4D20-9A84-32CE0E61091F}" dt="2020-12-29T22:24:42.646" v="0" actId="47"/>
        <pc:sldMkLst>
          <pc:docMk/>
          <pc:sldMk cId="3998231832" sldId="447"/>
        </pc:sldMkLst>
      </pc:sldChg>
      <pc:sldChg chg="del">
        <pc:chgData name="Thomas Nield" userId="e7924354f0a44a8c" providerId="LiveId" clId="{9A61A16B-64B8-4D20-9A84-32CE0E61091F}" dt="2020-12-29T22:24:42.646" v="0" actId="47"/>
        <pc:sldMkLst>
          <pc:docMk/>
          <pc:sldMk cId="3925968764" sldId="448"/>
        </pc:sldMkLst>
      </pc:sldChg>
      <pc:sldChg chg="del">
        <pc:chgData name="Thomas Nield" userId="e7924354f0a44a8c" providerId="LiveId" clId="{9A61A16B-64B8-4D20-9A84-32CE0E61091F}" dt="2020-12-30T17:24:59.010" v="9237" actId="2696"/>
        <pc:sldMkLst>
          <pc:docMk/>
          <pc:sldMk cId="3863001338" sldId="497"/>
        </pc:sldMkLst>
      </pc:sldChg>
      <pc:sldChg chg="del">
        <pc:chgData name="Thomas Nield" userId="e7924354f0a44a8c" providerId="LiveId" clId="{9A61A16B-64B8-4D20-9A84-32CE0E61091F}" dt="2020-12-30T04:04:51.220" v="2348" actId="2696"/>
        <pc:sldMkLst>
          <pc:docMk/>
          <pc:sldMk cId="2951327277" sldId="500"/>
        </pc:sldMkLst>
      </pc:sldChg>
      <pc:sldChg chg="del">
        <pc:chgData name="Thomas Nield" userId="e7924354f0a44a8c" providerId="LiveId" clId="{9A61A16B-64B8-4D20-9A84-32CE0E61091F}" dt="2020-12-30T04:04:51.220" v="2348" actId="2696"/>
        <pc:sldMkLst>
          <pc:docMk/>
          <pc:sldMk cId="3784954435" sldId="501"/>
        </pc:sldMkLst>
      </pc:sldChg>
      <pc:sldChg chg="delSp modSp add mod">
        <pc:chgData name="Thomas Nield" userId="e7924354f0a44a8c" providerId="LiveId" clId="{9A61A16B-64B8-4D20-9A84-32CE0E61091F}" dt="2021-01-19T23:40:13.003" v="37544" actId="6549"/>
        <pc:sldMkLst>
          <pc:docMk/>
          <pc:sldMk cId="1783843" sldId="502"/>
        </pc:sldMkLst>
        <pc:spChg chg="mod">
          <ac:chgData name="Thomas Nield" userId="e7924354f0a44a8c" providerId="LiveId" clId="{9A61A16B-64B8-4D20-9A84-32CE0E61091F}" dt="2020-12-29T22:25:09.242" v="121" actId="20577"/>
          <ac:spMkLst>
            <pc:docMk/>
            <pc:sldMk cId="1783843" sldId="502"/>
            <ac:spMk id="2" creationId="{43102DCC-A7E6-4EFC-889F-E0FEC713C0FD}"/>
          </ac:spMkLst>
        </pc:spChg>
        <pc:spChg chg="del">
          <ac:chgData name="Thomas Nield" userId="e7924354f0a44a8c" providerId="LiveId" clId="{9A61A16B-64B8-4D20-9A84-32CE0E61091F}" dt="2020-12-30T03:45:46.683" v="431" actId="478"/>
          <ac:spMkLst>
            <pc:docMk/>
            <pc:sldMk cId="1783843" sldId="502"/>
            <ac:spMk id="3" creationId="{BC6AEAFC-E51A-41A0-8C2B-0BC778912A38}"/>
          </ac:spMkLst>
        </pc:spChg>
        <pc:spChg chg="mod">
          <ac:chgData name="Thomas Nield" userId="e7924354f0a44a8c" providerId="LiveId" clId="{9A61A16B-64B8-4D20-9A84-32CE0E61091F}" dt="2021-01-19T23:40:13.003" v="37544" actId="6549"/>
          <ac:spMkLst>
            <pc:docMk/>
            <pc:sldMk cId="1783843" sldId="502"/>
            <ac:spMk id="4" creationId="{3BE880D1-A1D6-4BE7-8D84-A0D660917ADE}"/>
          </ac:spMkLst>
        </pc:spChg>
        <pc:picChg chg="mod">
          <ac:chgData name="Thomas Nield" userId="e7924354f0a44a8c" providerId="LiveId" clId="{9A61A16B-64B8-4D20-9A84-32CE0E61091F}" dt="2020-12-30T03:45:44.414" v="430" actId="14826"/>
          <ac:picMkLst>
            <pc:docMk/>
            <pc:sldMk cId="1783843" sldId="502"/>
            <ac:picMk id="1026" creationId="{1F01FC7D-EC66-4D4F-9A76-F2939797657F}"/>
          </ac:picMkLst>
        </pc:picChg>
      </pc:sldChg>
      <pc:sldChg chg="del">
        <pc:chgData name="Thomas Nield" userId="e7924354f0a44a8c" providerId="LiveId" clId="{9A61A16B-64B8-4D20-9A84-32CE0E61091F}" dt="2020-12-29T22:24:42.646" v="0" actId="47"/>
        <pc:sldMkLst>
          <pc:docMk/>
          <pc:sldMk cId="2176924463" sldId="502"/>
        </pc:sldMkLst>
      </pc:sldChg>
      <pc:sldChg chg="del">
        <pc:chgData name="Thomas Nield" userId="e7924354f0a44a8c" providerId="LiveId" clId="{9A61A16B-64B8-4D20-9A84-32CE0E61091F}" dt="2020-12-29T22:24:42.646" v="0" actId="47"/>
        <pc:sldMkLst>
          <pc:docMk/>
          <pc:sldMk cId="2464684557" sldId="503"/>
        </pc:sldMkLst>
      </pc:sldChg>
      <pc:sldChg chg="del">
        <pc:chgData name="Thomas Nield" userId="e7924354f0a44a8c" providerId="LiveId" clId="{9A61A16B-64B8-4D20-9A84-32CE0E61091F}" dt="2020-12-29T22:24:42.646" v="0" actId="47"/>
        <pc:sldMkLst>
          <pc:docMk/>
          <pc:sldMk cId="2293149728" sldId="504"/>
        </pc:sldMkLst>
      </pc:sldChg>
      <pc:sldChg chg="del">
        <pc:chgData name="Thomas Nield" userId="e7924354f0a44a8c" providerId="LiveId" clId="{9A61A16B-64B8-4D20-9A84-32CE0E61091F}" dt="2020-12-29T22:24:42.646" v="0" actId="47"/>
        <pc:sldMkLst>
          <pc:docMk/>
          <pc:sldMk cId="426347341" sldId="505"/>
        </pc:sldMkLst>
      </pc:sldChg>
      <pc:sldChg chg="del">
        <pc:chgData name="Thomas Nield" userId="e7924354f0a44a8c" providerId="LiveId" clId="{9A61A16B-64B8-4D20-9A84-32CE0E61091F}" dt="2020-12-29T22:24:42.646" v="0" actId="47"/>
        <pc:sldMkLst>
          <pc:docMk/>
          <pc:sldMk cId="2699172971" sldId="506"/>
        </pc:sldMkLst>
      </pc:sldChg>
      <pc:sldChg chg="del">
        <pc:chgData name="Thomas Nield" userId="e7924354f0a44a8c" providerId="LiveId" clId="{9A61A16B-64B8-4D20-9A84-32CE0E61091F}" dt="2020-12-29T22:24:42.646" v="0" actId="47"/>
        <pc:sldMkLst>
          <pc:docMk/>
          <pc:sldMk cId="3383548711" sldId="507"/>
        </pc:sldMkLst>
      </pc:sldChg>
      <pc:sldChg chg="del">
        <pc:chgData name="Thomas Nield" userId="e7924354f0a44a8c" providerId="LiveId" clId="{9A61A16B-64B8-4D20-9A84-32CE0E61091F}" dt="2020-12-29T22:24:42.646" v="0" actId="47"/>
        <pc:sldMkLst>
          <pc:docMk/>
          <pc:sldMk cId="3375786785" sldId="508"/>
        </pc:sldMkLst>
      </pc:sldChg>
      <pc:sldChg chg="del">
        <pc:chgData name="Thomas Nield" userId="e7924354f0a44a8c" providerId="LiveId" clId="{9A61A16B-64B8-4D20-9A84-32CE0E61091F}" dt="2020-12-29T22:24:42.646" v="0" actId="47"/>
        <pc:sldMkLst>
          <pc:docMk/>
          <pc:sldMk cId="833897594" sldId="514"/>
        </pc:sldMkLst>
      </pc:sldChg>
      <pc:sldChg chg="del">
        <pc:chgData name="Thomas Nield" userId="e7924354f0a44a8c" providerId="LiveId" clId="{9A61A16B-64B8-4D20-9A84-32CE0E61091F}" dt="2020-12-29T22:24:42.646" v="0" actId="47"/>
        <pc:sldMkLst>
          <pc:docMk/>
          <pc:sldMk cId="370651278" sldId="515"/>
        </pc:sldMkLst>
      </pc:sldChg>
      <pc:sldChg chg="del">
        <pc:chgData name="Thomas Nield" userId="e7924354f0a44a8c" providerId="LiveId" clId="{9A61A16B-64B8-4D20-9A84-32CE0E61091F}" dt="2020-12-29T22:24:42.646" v="0" actId="47"/>
        <pc:sldMkLst>
          <pc:docMk/>
          <pc:sldMk cId="3810545193" sldId="611"/>
        </pc:sldMkLst>
      </pc:sldChg>
      <pc:sldChg chg="del">
        <pc:chgData name="Thomas Nield" userId="e7924354f0a44a8c" providerId="LiveId" clId="{9A61A16B-64B8-4D20-9A84-32CE0E61091F}" dt="2020-12-29T22:24:42.646" v="0" actId="47"/>
        <pc:sldMkLst>
          <pc:docMk/>
          <pc:sldMk cId="3026714322" sldId="612"/>
        </pc:sldMkLst>
      </pc:sldChg>
      <pc:sldChg chg="del">
        <pc:chgData name="Thomas Nield" userId="e7924354f0a44a8c" providerId="LiveId" clId="{9A61A16B-64B8-4D20-9A84-32CE0E61091F}" dt="2020-12-29T22:24:42.646" v="0" actId="47"/>
        <pc:sldMkLst>
          <pc:docMk/>
          <pc:sldMk cId="3284798849" sldId="613"/>
        </pc:sldMkLst>
      </pc:sldChg>
      <pc:sldChg chg="del">
        <pc:chgData name="Thomas Nield" userId="e7924354f0a44a8c" providerId="LiveId" clId="{9A61A16B-64B8-4D20-9A84-32CE0E61091F}" dt="2020-12-29T22:24:42.646" v="0" actId="47"/>
        <pc:sldMkLst>
          <pc:docMk/>
          <pc:sldMk cId="3783123783" sldId="614"/>
        </pc:sldMkLst>
      </pc:sldChg>
      <pc:sldChg chg="del">
        <pc:chgData name="Thomas Nield" userId="e7924354f0a44a8c" providerId="LiveId" clId="{9A61A16B-64B8-4D20-9A84-32CE0E61091F}" dt="2020-12-29T22:24:42.646" v="0" actId="47"/>
        <pc:sldMkLst>
          <pc:docMk/>
          <pc:sldMk cId="4034045722" sldId="621"/>
        </pc:sldMkLst>
      </pc:sldChg>
      <pc:sldChg chg="del">
        <pc:chgData name="Thomas Nield" userId="e7924354f0a44a8c" providerId="LiveId" clId="{9A61A16B-64B8-4D20-9A84-32CE0E61091F}" dt="2020-12-29T22:24:42.646" v="0" actId="47"/>
        <pc:sldMkLst>
          <pc:docMk/>
          <pc:sldMk cId="261993332" sldId="625"/>
        </pc:sldMkLst>
      </pc:sldChg>
      <pc:sldChg chg="del">
        <pc:chgData name="Thomas Nield" userId="e7924354f0a44a8c" providerId="LiveId" clId="{9A61A16B-64B8-4D20-9A84-32CE0E61091F}" dt="2020-12-29T22:24:42.646" v="0" actId="47"/>
        <pc:sldMkLst>
          <pc:docMk/>
          <pc:sldMk cId="1384759312" sldId="626"/>
        </pc:sldMkLst>
      </pc:sldChg>
      <pc:sldChg chg="del">
        <pc:chgData name="Thomas Nield" userId="e7924354f0a44a8c" providerId="LiveId" clId="{9A61A16B-64B8-4D20-9A84-32CE0E61091F}" dt="2020-12-29T22:24:42.646" v="0" actId="47"/>
        <pc:sldMkLst>
          <pc:docMk/>
          <pc:sldMk cId="580137883" sldId="627"/>
        </pc:sldMkLst>
      </pc:sldChg>
      <pc:sldChg chg="del">
        <pc:chgData name="Thomas Nield" userId="e7924354f0a44a8c" providerId="LiveId" clId="{9A61A16B-64B8-4D20-9A84-32CE0E61091F}" dt="2020-12-29T22:24:42.646" v="0" actId="47"/>
        <pc:sldMkLst>
          <pc:docMk/>
          <pc:sldMk cId="2984595290" sldId="628"/>
        </pc:sldMkLst>
      </pc:sldChg>
      <pc:sldChg chg="del">
        <pc:chgData name="Thomas Nield" userId="e7924354f0a44a8c" providerId="LiveId" clId="{9A61A16B-64B8-4D20-9A84-32CE0E61091F}" dt="2020-12-29T22:24:42.646" v="0" actId="47"/>
        <pc:sldMkLst>
          <pc:docMk/>
          <pc:sldMk cId="2018948817" sldId="629"/>
        </pc:sldMkLst>
      </pc:sldChg>
      <pc:sldChg chg="del">
        <pc:chgData name="Thomas Nield" userId="e7924354f0a44a8c" providerId="LiveId" clId="{9A61A16B-64B8-4D20-9A84-32CE0E61091F}" dt="2020-12-29T22:24:42.646" v="0" actId="47"/>
        <pc:sldMkLst>
          <pc:docMk/>
          <pc:sldMk cId="2148816309" sldId="631"/>
        </pc:sldMkLst>
      </pc:sldChg>
      <pc:sldChg chg="del">
        <pc:chgData name="Thomas Nield" userId="e7924354f0a44a8c" providerId="LiveId" clId="{9A61A16B-64B8-4D20-9A84-32CE0E61091F}" dt="2020-12-29T22:24:42.646" v="0" actId="47"/>
        <pc:sldMkLst>
          <pc:docMk/>
          <pc:sldMk cId="8442539" sldId="638"/>
        </pc:sldMkLst>
      </pc:sldChg>
      <pc:sldChg chg="del">
        <pc:chgData name="Thomas Nield" userId="e7924354f0a44a8c" providerId="LiveId" clId="{9A61A16B-64B8-4D20-9A84-32CE0E61091F}" dt="2020-12-29T22:24:42.646" v="0" actId="47"/>
        <pc:sldMkLst>
          <pc:docMk/>
          <pc:sldMk cId="1324457504" sldId="644"/>
        </pc:sldMkLst>
      </pc:sldChg>
      <pc:sldChg chg="add del">
        <pc:chgData name="Thomas Nield" userId="e7924354f0a44a8c" providerId="LiveId" clId="{9A61A16B-64B8-4D20-9A84-32CE0E61091F}" dt="2020-12-29T22:27:35.650" v="184" actId="2696"/>
        <pc:sldMkLst>
          <pc:docMk/>
          <pc:sldMk cId="2512371443" sldId="654"/>
        </pc:sldMkLst>
      </pc:sldChg>
      <pc:sldChg chg="modSp add">
        <pc:chgData name="Thomas Nield" userId="e7924354f0a44a8c" providerId="LiveId" clId="{9A61A16B-64B8-4D20-9A84-32CE0E61091F}" dt="2021-01-12T03:52:40.832" v="36860" actId="5793"/>
        <pc:sldMkLst>
          <pc:docMk/>
          <pc:sldMk cId="4263595691" sldId="654"/>
        </pc:sldMkLst>
        <pc:spChg chg="mod">
          <ac:chgData name="Thomas Nield" userId="e7924354f0a44a8c" providerId="LiveId" clId="{9A61A16B-64B8-4D20-9A84-32CE0E61091F}" dt="2021-01-12T03:52:40.832" v="36860" actId="5793"/>
          <ac:spMkLst>
            <pc:docMk/>
            <pc:sldMk cId="4263595691" sldId="654"/>
            <ac:spMk id="3" creationId="{BFE058B6-9C54-4130-940E-E211EB0DEECA}"/>
          </ac:spMkLst>
        </pc:spChg>
      </pc:sldChg>
      <pc:sldChg chg="add">
        <pc:chgData name="Thomas Nield" userId="e7924354f0a44a8c" providerId="LiveId" clId="{9A61A16B-64B8-4D20-9A84-32CE0E61091F}" dt="2020-12-29T22:25:54.992" v="122"/>
        <pc:sldMkLst>
          <pc:docMk/>
          <pc:sldMk cId="204414620" sldId="694"/>
        </pc:sldMkLst>
      </pc:sldChg>
      <pc:sldChg chg="modSp add mod">
        <pc:chgData name="Thomas Nield" userId="e7924354f0a44a8c" providerId="LiveId" clId="{9A61A16B-64B8-4D20-9A84-32CE0E61091F}" dt="2021-01-12T03:52:09.881" v="36857" actId="27636"/>
        <pc:sldMkLst>
          <pc:docMk/>
          <pc:sldMk cId="2068438237" sldId="701"/>
        </pc:sldMkLst>
        <pc:spChg chg="mod">
          <ac:chgData name="Thomas Nield" userId="e7924354f0a44a8c" providerId="LiveId" clId="{9A61A16B-64B8-4D20-9A84-32CE0E61091F}" dt="2021-01-12T03:52:09.881" v="36857" actId="27636"/>
          <ac:spMkLst>
            <pc:docMk/>
            <pc:sldMk cId="2068438237" sldId="701"/>
            <ac:spMk id="3" creationId="{8FD8043B-CB41-4EE4-A3B4-BCC34832E7F5}"/>
          </ac:spMkLst>
        </pc:spChg>
      </pc:sldChg>
      <pc:sldChg chg="add">
        <pc:chgData name="Thomas Nield" userId="e7924354f0a44a8c" providerId="LiveId" clId="{9A61A16B-64B8-4D20-9A84-32CE0E61091F}" dt="2021-01-08T20:26:27.325" v="22133"/>
        <pc:sldMkLst>
          <pc:docMk/>
          <pc:sldMk cId="2658808973" sldId="702"/>
        </pc:sldMkLst>
      </pc:sldChg>
      <pc:sldChg chg="add">
        <pc:chgData name="Thomas Nield" userId="e7924354f0a44a8c" providerId="LiveId" clId="{9A61A16B-64B8-4D20-9A84-32CE0E61091F}" dt="2020-12-29T22:25:54.992" v="122"/>
        <pc:sldMkLst>
          <pc:docMk/>
          <pc:sldMk cId="3209591292" sldId="705"/>
        </pc:sldMkLst>
      </pc:sldChg>
      <pc:sldChg chg="modSp add mod">
        <pc:chgData name="Thomas Nield" userId="e7924354f0a44a8c" providerId="LiveId" clId="{9A61A16B-64B8-4D20-9A84-32CE0E61091F}" dt="2021-01-08T20:24:54.453" v="22130" actId="27636"/>
        <pc:sldMkLst>
          <pc:docMk/>
          <pc:sldMk cId="1645299507" sldId="706"/>
        </pc:sldMkLst>
        <pc:spChg chg="mod">
          <ac:chgData name="Thomas Nield" userId="e7924354f0a44a8c" providerId="LiveId" clId="{9A61A16B-64B8-4D20-9A84-32CE0E61091F}" dt="2021-01-08T20:24:54.453" v="22130" actId="27636"/>
          <ac:spMkLst>
            <pc:docMk/>
            <pc:sldMk cId="1645299507" sldId="706"/>
            <ac:spMk id="3" creationId="{8FD8043B-CB41-4EE4-A3B4-BCC34832E7F5}"/>
          </ac:spMkLst>
        </pc:spChg>
      </pc:sldChg>
      <pc:sldChg chg="add del">
        <pc:chgData name="Thomas Nield" userId="e7924354f0a44a8c" providerId="LiveId" clId="{9A61A16B-64B8-4D20-9A84-32CE0E61091F}" dt="2020-12-30T18:25:32.252" v="11654" actId="2696"/>
        <pc:sldMkLst>
          <pc:docMk/>
          <pc:sldMk cId="1551042255" sldId="707"/>
        </pc:sldMkLst>
      </pc:sldChg>
      <pc:sldChg chg="del">
        <pc:chgData name="Thomas Nield" userId="e7924354f0a44a8c" providerId="LiveId" clId="{9A61A16B-64B8-4D20-9A84-32CE0E61091F}" dt="2020-12-29T22:24:42.646" v="0" actId="47"/>
        <pc:sldMkLst>
          <pc:docMk/>
          <pc:sldMk cId="577112021" sldId="721"/>
        </pc:sldMkLst>
      </pc:sldChg>
      <pc:sldChg chg="del">
        <pc:chgData name="Thomas Nield" userId="e7924354f0a44a8c" providerId="LiveId" clId="{9A61A16B-64B8-4D20-9A84-32CE0E61091F}" dt="2020-12-29T22:24:42.646" v="0" actId="47"/>
        <pc:sldMkLst>
          <pc:docMk/>
          <pc:sldMk cId="3245366204" sldId="724"/>
        </pc:sldMkLst>
      </pc:sldChg>
      <pc:sldChg chg="add">
        <pc:chgData name="Thomas Nield" userId="e7924354f0a44a8c" providerId="LiveId" clId="{9A61A16B-64B8-4D20-9A84-32CE0E61091F}" dt="2020-12-29T22:25:54.992" v="122"/>
        <pc:sldMkLst>
          <pc:docMk/>
          <pc:sldMk cId="126602546" sldId="736"/>
        </pc:sldMkLst>
      </pc:sldChg>
      <pc:sldChg chg="add">
        <pc:chgData name="Thomas Nield" userId="e7924354f0a44a8c" providerId="LiveId" clId="{9A61A16B-64B8-4D20-9A84-32CE0E61091F}" dt="2020-12-29T22:25:54.992" v="122"/>
        <pc:sldMkLst>
          <pc:docMk/>
          <pc:sldMk cId="3238177161" sldId="737"/>
        </pc:sldMkLst>
      </pc:sldChg>
      <pc:sldChg chg="add">
        <pc:chgData name="Thomas Nield" userId="e7924354f0a44a8c" providerId="LiveId" clId="{9A61A16B-64B8-4D20-9A84-32CE0E61091F}" dt="2020-12-29T22:25:54.992" v="122"/>
        <pc:sldMkLst>
          <pc:docMk/>
          <pc:sldMk cId="1765258883" sldId="738"/>
        </pc:sldMkLst>
      </pc:sldChg>
      <pc:sldChg chg="add">
        <pc:chgData name="Thomas Nield" userId="e7924354f0a44a8c" providerId="LiveId" clId="{9A61A16B-64B8-4D20-9A84-32CE0E61091F}" dt="2020-12-29T22:25:54.992" v="122"/>
        <pc:sldMkLst>
          <pc:docMk/>
          <pc:sldMk cId="1092704940" sldId="739"/>
        </pc:sldMkLst>
      </pc:sldChg>
      <pc:sldChg chg="modSp add mod">
        <pc:chgData name="Thomas Nield" userId="e7924354f0a44a8c" providerId="LiveId" clId="{9A61A16B-64B8-4D20-9A84-32CE0E61091F}" dt="2021-01-21T19:24:58.310" v="43135" actId="20577"/>
        <pc:sldMkLst>
          <pc:docMk/>
          <pc:sldMk cId="831790642" sldId="740"/>
        </pc:sldMkLst>
        <pc:spChg chg="mod">
          <ac:chgData name="Thomas Nield" userId="e7924354f0a44a8c" providerId="LiveId" clId="{9A61A16B-64B8-4D20-9A84-32CE0E61091F}" dt="2021-01-21T19:24:58.310" v="43135" actId="20577"/>
          <ac:spMkLst>
            <pc:docMk/>
            <pc:sldMk cId="831790642" sldId="740"/>
            <ac:spMk id="3" creationId="{BAACB931-2D02-4CBF-BD5B-B7C2560B3C2E}"/>
          </ac:spMkLst>
        </pc:spChg>
      </pc:sldChg>
      <pc:sldChg chg="add del">
        <pc:chgData name="Thomas Nield" userId="e7924354f0a44a8c" providerId="LiveId" clId="{9A61A16B-64B8-4D20-9A84-32CE0E61091F}" dt="2020-12-29T22:26:42.382" v="178" actId="47"/>
        <pc:sldMkLst>
          <pc:docMk/>
          <pc:sldMk cId="540616924" sldId="742"/>
        </pc:sldMkLst>
      </pc:sldChg>
      <pc:sldChg chg="add del">
        <pc:chgData name="Thomas Nield" userId="e7924354f0a44a8c" providerId="LiveId" clId="{9A61A16B-64B8-4D20-9A84-32CE0E61091F}" dt="2020-12-29T22:26:42.382" v="178" actId="47"/>
        <pc:sldMkLst>
          <pc:docMk/>
          <pc:sldMk cId="3979892418" sldId="743"/>
        </pc:sldMkLst>
      </pc:sldChg>
      <pc:sldChg chg="add del">
        <pc:chgData name="Thomas Nield" userId="e7924354f0a44a8c" providerId="LiveId" clId="{9A61A16B-64B8-4D20-9A84-32CE0E61091F}" dt="2020-12-29T22:26:46.548" v="179" actId="47"/>
        <pc:sldMkLst>
          <pc:docMk/>
          <pc:sldMk cId="1991533549" sldId="744"/>
        </pc:sldMkLst>
      </pc:sldChg>
      <pc:sldChg chg="modSp add del mod ord">
        <pc:chgData name="Thomas Nield" userId="e7924354f0a44a8c" providerId="LiveId" clId="{9A61A16B-64B8-4D20-9A84-32CE0E61091F}" dt="2021-01-12T02:57:42.709" v="35591" actId="2696"/>
        <pc:sldMkLst>
          <pc:docMk/>
          <pc:sldMk cId="1113703048" sldId="745"/>
        </pc:sldMkLst>
        <pc:spChg chg="mod">
          <ac:chgData name="Thomas Nield" userId="e7924354f0a44a8c" providerId="LiveId" clId="{9A61A16B-64B8-4D20-9A84-32CE0E61091F}" dt="2021-01-10T02:31:30.689" v="34640" actId="20577"/>
          <ac:spMkLst>
            <pc:docMk/>
            <pc:sldMk cId="1113703048" sldId="745"/>
            <ac:spMk id="3" creationId="{0A93F5D6-7E39-4A54-A066-26DB15849854}"/>
          </ac:spMkLst>
        </pc:spChg>
        <pc:spChg chg="mod">
          <ac:chgData name="Thomas Nield" userId="e7924354f0a44a8c" providerId="LiveId" clId="{9A61A16B-64B8-4D20-9A84-32CE0E61091F}" dt="2021-01-08T21:33:14.421" v="22436" actId="5793"/>
          <ac:spMkLst>
            <pc:docMk/>
            <pc:sldMk cId="1113703048" sldId="745"/>
            <ac:spMk id="27" creationId="{BBD099D6-DEAB-4130-A7AF-9C57F3C36F0D}"/>
          </ac:spMkLst>
        </pc:spChg>
      </pc:sldChg>
      <pc:sldChg chg="modSp add mod">
        <pc:chgData name="Thomas Nield" userId="e7924354f0a44a8c" providerId="LiveId" clId="{9A61A16B-64B8-4D20-9A84-32CE0E61091F}" dt="2021-01-13T00:11:50.361" v="37419" actId="20577"/>
        <pc:sldMkLst>
          <pc:docMk/>
          <pc:sldMk cId="2325350625" sldId="745"/>
        </pc:sldMkLst>
        <pc:spChg chg="mod">
          <ac:chgData name="Thomas Nield" userId="e7924354f0a44a8c" providerId="LiveId" clId="{9A61A16B-64B8-4D20-9A84-32CE0E61091F}" dt="2021-01-13T00:11:50.361" v="37419" actId="20577"/>
          <ac:spMkLst>
            <pc:docMk/>
            <pc:sldMk cId="2325350625" sldId="745"/>
            <ac:spMk id="3" creationId="{0A93F5D6-7E39-4A54-A066-26DB15849854}"/>
          </ac:spMkLst>
        </pc:spChg>
      </pc:sldChg>
      <pc:sldChg chg="del">
        <pc:chgData name="Thomas Nield" userId="e7924354f0a44a8c" providerId="LiveId" clId="{9A61A16B-64B8-4D20-9A84-32CE0E61091F}" dt="2020-12-29T22:24:42.646" v="0" actId="47"/>
        <pc:sldMkLst>
          <pc:docMk/>
          <pc:sldMk cId="892032468" sldId="747"/>
        </pc:sldMkLst>
      </pc:sldChg>
      <pc:sldChg chg="del">
        <pc:chgData name="Thomas Nield" userId="e7924354f0a44a8c" providerId="LiveId" clId="{9A61A16B-64B8-4D20-9A84-32CE0E61091F}" dt="2020-12-29T22:24:42.646" v="0" actId="47"/>
        <pc:sldMkLst>
          <pc:docMk/>
          <pc:sldMk cId="3933121696" sldId="748"/>
        </pc:sldMkLst>
      </pc:sldChg>
      <pc:sldChg chg="del">
        <pc:chgData name="Thomas Nield" userId="e7924354f0a44a8c" providerId="LiveId" clId="{9A61A16B-64B8-4D20-9A84-32CE0E61091F}" dt="2020-12-29T22:24:42.646" v="0" actId="47"/>
        <pc:sldMkLst>
          <pc:docMk/>
          <pc:sldMk cId="2227236502" sldId="749"/>
        </pc:sldMkLst>
      </pc:sldChg>
      <pc:sldChg chg="add del">
        <pc:chgData name="Thomas Nield" userId="e7924354f0a44a8c" providerId="LiveId" clId="{9A61A16B-64B8-4D20-9A84-32CE0E61091F}" dt="2020-12-29T22:27:35.650" v="184" actId="2696"/>
        <pc:sldMkLst>
          <pc:docMk/>
          <pc:sldMk cId="465206596" sldId="752"/>
        </pc:sldMkLst>
      </pc:sldChg>
      <pc:sldChg chg="add">
        <pc:chgData name="Thomas Nield" userId="e7924354f0a44a8c" providerId="LiveId" clId="{9A61A16B-64B8-4D20-9A84-32CE0E61091F}" dt="2020-12-29T22:27:39.964" v="185"/>
        <pc:sldMkLst>
          <pc:docMk/>
          <pc:sldMk cId="711499448" sldId="752"/>
        </pc:sldMkLst>
      </pc:sldChg>
      <pc:sldChg chg="del">
        <pc:chgData name="Thomas Nield" userId="e7924354f0a44a8c" providerId="LiveId" clId="{9A61A16B-64B8-4D20-9A84-32CE0E61091F}" dt="2020-12-29T22:24:42.646" v="0" actId="47"/>
        <pc:sldMkLst>
          <pc:docMk/>
          <pc:sldMk cId="1174573252" sldId="785"/>
        </pc:sldMkLst>
      </pc:sldChg>
      <pc:sldChg chg="del">
        <pc:chgData name="Thomas Nield" userId="e7924354f0a44a8c" providerId="LiveId" clId="{9A61A16B-64B8-4D20-9A84-32CE0E61091F}" dt="2020-12-29T22:24:42.646" v="0" actId="47"/>
        <pc:sldMkLst>
          <pc:docMk/>
          <pc:sldMk cId="504343159" sldId="786"/>
        </pc:sldMkLst>
      </pc:sldChg>
      <pc:sldChg chg="add del">
        <pc:chgData name="Thomas Nield" userId="e7924354f0a44a8c" providerId="LiveId" clId="{9A61A16B-64B8-4D20-9A84-32CE0E61091F}" dt="2020-12-29T22:26:33.076" v="177" actId="47"/>
        <pc:sldMkLst>
          <pc:docMk/>
          <pc:sldMk cId="3809795814" sldId="786"/>
        </pc:sldMkLst>
      </pc:sldChg>
      <pc:sldChg chg="del">
        <pc:chgData name="Thomas Nield" userId="e7924354f0a44a8c" providerId="LiveId" clId="{9A61A16B-64B8-4D20-9A84-32CE0E61091F}" dt="2020-12-29T22:24:42.646" v="0" actId="47"/>
        <pc:sldMkLst>
          <pc:docMk/>
          <pc:sldMk cId="3826149772" sldId="787"/>
        </pc:sldMkLst>
      </pc:sldChg>
      <pc:sldChg chg="del">
        <pc:chgData name="Thomas Nield" userId="e7924354f0a44a8c" providerId="LiveId" clId="{9A61A16B-64B8-4D20-9A84-32CE0E61091F}" dt="2020-12-29T22:24:42.646" v="0" actId="47"/>
        <pc:sldMkLst>
          <pc:docMk/>
          <pc:sldMk cId="3857042555" sldId="788"/>
        </pc:sldMkLst>
      </pc:sldChg>
      <pc:sldChg chg="del">
        <pc:chgData name="Thomas Nield" userId="e7924354f0a44a8c" providerId="LiveId" clId="{9A61A16B-64B8-4D20-9A84-32CE0E61091F}" dt="2020-12-29T22:24:42.646" v="0" actId="47"/>
        <pc:sldMkLst>
          <pc:docMk/>
          <pc:sldMk cId="3461653310" sldId="789"/>
        </pc:sldMkLst>
      </pc:sldChg>
      <pc:sldChg chg="del">
        <pc:chgData name="Thomas Nield" userId="e7924354f0a44a8c" providerId="LiveId" clId="{9A61A16B-64B8-4D20-9A84-32CE0E61091F}" dt="2020-12-29T22:24:42.646" v="0" actId="47"/>
        <pc:sldMkLst>
          <pc:docMk/>
          <pc:sldMk cId="2993433887" sldId="790"/>
        </pc:sldMkLst>
      </pc:sldChg>
      <pc:sldChg chg="del">
        <pc:chgData name="Thomas Nield" userId="e7924354f0a44a8c" providerId="LiveId" clId="{9A61A16B-64B8-4D20-9A84-32CE0E61091F}" dt="2020-12-29T22:24:42.646" v="0" actId="47"/>
        <pc:sldMkLst>
          <pc:docMk/>
          <pc:sldMk cId="1963611243" sldId="791"/>
        </pc:sldMkLst>
      </pc:sldChg>
      <pc:sldChg chg="del">
        <pc:chgData name="Thomas Nield" userId="e7924354f0a44a8c" providerId="LiveId" clId="{9A61A16B-64B8-4D20-9A84-32CE0E61091F}" dt="2020-12-29T22:24:42.646" v="0" actId="47"/>
        <pc:sldMkLst>
          <pc:docMk/>
          <pc:sldMk cId="1756678004" sldId="792"/>
        </pc:sldMkLst>
      </pc:sldChg>
      <pc:sldChg chg="del">
        <pc:chgData name="Thomas Nield" userId="e7924354f0a44a8c" providerId="LiveId" clId="{9A61A16B-64B8-4D20-9A84-32CE0E61091F}" dt="2020-12-29T22:24:42.646" v="0" actId="47"/>
        <pc:sldMkLst>
          <pc:docMk/>
          <pc:sldMk cId="1808466617" sldId="793"/>
        </pc:sldMkLst>
      </pc:sldChg>
      <pc:sldChg chg="del">
        <pc:chgData name="Thomas Nield" userId="e7924354f0a44a8c" providerId="LiveId" clId="{9A61A16B-64B8-4D20-9A84-32CE0E61091F}" dt="2020-12-29T22:24:42.646" v="0" actId="47"/>
        <pc:sldMkLst>
          <pc:docMk/>
          <pc:sldMk cId="1190509889" sldId="794"/>
        </pc:sldMkLst>
      </pc:sldChg>
      <pc:sldChg chg="del">
        <pc:chgData name="Thomas Nield" userId="e7924354f0a44a8c" providerId="LiveId" clId="{9A61A16B-64B8-4D20-9A84-32CE0E61091F}" dt="2020-12-29T22:24:42.646" v="0" actId="47"/>
        <pc:sldMkLst>
          <pc:docMk/>
          <pc:sldMk cId="3651107346" sldId="795"/>
        </pc:sldMkLst>
      </pc:sldChg>
      <pc:sldChg chg="del">
        <pc:chgData name="Thomas Nield" userId="e7924354f0a44a8c" providerId="LiveId" clId="{9A61A16B-64B8-4D20-9A84-32CE0E61091F}" dt="2020-12-29T22:24:42.646" v="0" actId="47"/>
        <pc:sldMkLst>
          <pc:docMk/>
          <pc:sldMk cId="3028034478" sldId="796"/>
        </pc:sldMkLst>
      </pc:sldChg>
      <pc:sldChg chg="del">
        <pc:chgData name="Thomas Nield" userId="e7924354f0a44a8c" providerId="LiveId" clId="{9A61A16B-64B8-4D20-9A84-32CE0E61091F}" dt="2020-12-29T22:24:42.646" v="0" actId="47"/>
        <pc:sldMkLst>
          <pc:docMk/>
          <pc:sldMk cId="3384180036" sldId="797"/>
        </pc:sldMkLst>
      </pc:sldChg>
      <pc:sldChg chg="del">
        <pc:chgData name="Thomas Nield" userId="e7924354f0a44a8c" providerId="LiveId" clId="{9A61A16B-64B8-4D20-9A84-32CE0E61091F}" dt="2020-12-29T22:24:42.646" v="0" actId="47"/>
        <pc:sldMkLst>
          <pc:docMk/>
          <pc:sldMk cId="4186818183" sldId="798"/>
        </pc:sldMkLst>
      </pc:sldChg>
      <pc:sldChg chg="add del">
        <pc:chgData name="Thomas Nield" userId="e7924354f0a44a8c" providerId="LiveId" clId="{9A61A16B-64B8-4D20-9A84-32CE0E61091F}" dt="2021-01-03T03:02:55.873" v="14101"/>
        <pc:sldMkLst>
          <pc:docMk/>
          <pc:sldMk cId="3635969711" sldId="809"/>
        </pc:sldMkLst>
      </pc:sldChg>
      <pc:sldChg chg="add del">
        <pc:chgData name="Thomas Nield" userId="e7924354f0a44a8c" providerId="LiveId" clId="{9A61A16B-64B8-4D20-9A84-32CE0E61091F}" dt="2021-01-03T03:02:55.873" v="14101"/>
        <pc:sldMkLst>
          <pc:docMk/>
          <pc:sldMk cId="385836572" sldId="811"/>
        </pc:sldMkLst>
      </pc:sldChg>
      <pc:sldChg chg="add del">
        <pc:chgData name="Thomas Nield" userId="e7924354f0a44a8c" providerId="LiveId" clId="{9A61A16B-64B8-4D20-9A84-32CE0E61091F}" dt="2021-01-03T03:02:55.873" v="14101"/>
        <pc:sldMkLst>
          <pc:docMk/>
          <pc:sldMk cId="4096540250" sldId="812"/>
        </pc:sldMkLst>
      </pc:sldChg>
      <pc:sldChg chg="add del">
        <pc:chgData name="Thomas Nield" userId="e7924354f0a44a8c" providerId="LiveId" clId="{9A61A16B-64B8-4D20-9A84-32CE0E61091F}" dt="2021-01-03T03:02:55.873" v="14101"/>
        <pc:sldMkLst>
          <pc:docMk/>
          <pc:sldMk cId="2435180666" sldId="814"/>
        </pc:sldMkLst>
      </pc:sldChg>
      <pc:sldChg chg="add del">
        <pc:chgData name="Thomas Nield" userId="e7924354f0a44a8c" providerId="LiveId" clId="{9A61A16B-64B8-4D20-9A84-32CE0E61091F}" dt="2021-01-03T03:02:55.873" v="14101"/>
        <pc:sldMkLst>
          <pc:docMk/>
          <pc:sldMk cId="4025320734" sldId="815"/>
        </pc:sldMkLst>
      </pc:sldChg>
      <pc:sldChg chg="modSp add del mod">
        <pc:chgData name="Thomas Nield" userId="e7924354f0a44a8c" providerId="LiveId" clId="{9A61A16B-64B8-4D20-9A84-32CE0E61091F}" dt="2021-01-08T19:56:41.466" v="21551" actId="20577"/>
        <pc:sldMkLst>
          <pc:docMk/>
          <pc:sldMk cId="1523275572" sldId="816"/>
        </pc:sldMkLst>
        <pc:spChg chg="mod">
          <ac:chgData name="Thomas Nield" userId="e7924354f0a44a8c" providerId="LiveId" clId="{9A61A16B-64B8-4D20-9A84-32CE0E61091F}" dt="2021-01-08T19:56:41.466" v="21551" actId="20577"/>
          <ac:spMkLst>
            <pc:docMk/>
            <pc:sldMk cId="1523275572" sldId="816"/>
            <ac:spMk id="8" creationId="{D67E8AA7-9303-490F-B252-1FC2B9D1D722}"/>
          </ac:spMkLst>
        </pc:spChg>
      </pc:sldChg>
      <pc:sldChg chg="modSp add del mod modAnim">
        <pc:chgData name="Thomas Nield" userId="e7924354f0a44a8c" providerId="LiveId" clId="{9A61A16B-64B8-4D20-9A84-32CE0E61091F}" dt="2021-01-08T19:50:00.099" v="21239" actId="20577"/>
        <pc:sldMkLst>
          <pc:docMk/>
          <pc:sldMk cId="2909872066" sldId="817"/>
        </pc:sldMkLst>
        <pc:spChg chg="mod">
          <ac:chgData name="Thomas Nield" userId="e7924354f0a44a8c" providerId="LiveId" clId="{9A61A16B-64B8-4D20-9A84-32CE0E61091F}" dt="2021-01-08T19:50:00.099" v="21239" actId="20577"/>
          <ac:spMkLst>
            <pc:docMk/>
            <pc:sldMk cId="2909872066" sldId="817"/>
            <ac:spMk id="8" creationId="{D67E8AA7-9303-490F-B252-1FC2B9D1D722}"/>
          </ac:spMkLst>
        </pc:spChg>
      </pc:sldChg>
      <pc:sldChg chg="add del">
        <pc:chgData name="Thomas Nield" userId="e7924354f0a44a8c" providerId="LiveId" clId="{9A61A16B-64B8-4D20-9A84-32CE0E61091F}" dt="2021-01-03T03:02:55.873" v="14101"/>
        <pc:sldMkLst>
          <pc:docMk/>
          <pc:sldMk cId="3361922629" sldId="818"/>
        </pc:sldMkLst>
      </pc:sldChg>
      <pc:sldChg chg="modSp add mod">
        <pc:chgData name="Thomas Nield" userId="e7924354f0a44a8c" providerId="LiveId" clId="{9A61A16B-64B8-4D20-9A84-32CE0E61091F}" dt="2020-12-29T22:30:44.612" v="429" actId="20577"/>
        <pc:sldMkLst>
          <pc:docMk/>
          <pc:sldMk cId="2853254390" sldId="820"/>
        </pc:sldMkLst>
        <pc:spChg chg="mod">
          <ac:chgData name="Thomas Nield" userId="e7924354f0a44a8c" providerId="LiveId" clId="{9A61A16B-64B8-4D20-9A84-32CE0E61091F}" dt="2020-12-29T22:30:44.612" v="429" actId="20577"/>
          <ac:spMkLst>
            <pc:docMk/>
            <pc:sldMk cId="2853254390" sldId="820"/>
            <ac:spMk id="3" creationId="{9E425B78-5A49-45FA-AD91-7062DC5FD0A7}"/>
          </ac:spMkLst>
        </pc:spChg>
      </pc:sldChg>
      <pc:sldChg chg="modSp add mod">
        <pc:chgData name="Thomas Nield" userId="e7924354f0a44a8c" providerId="LiveId" clId="{9A61A16B-64B8-4D20-9A84-32CE0E61091F}" dt="2021-01-08T20:24:18.836" v="22128" actId="20577"/>
        <pc:sldMkLst>
          <pc:docMk/>
          <pc:sldMk cId="824564369" sldId="821"/>
        </pc:sldMkLst>
        <pc:spChg chg="mod">
          <ac:chgData name="Thomas Nield" userId="e7924354f0a44a8c" providerId="LiveId" clId="{9A61A16B-64B8-4D20-9A84-32CE0E61091F}" dt="2021-01-08T20:24:18.836" v="22128" actId="20577"/>
          <ac:spMkLst>
            <pc:docMk/>
            <pc:sldMk cId="824564369" sldId="821"/>
            <ac:spMk id="2" creationId="{00000000-0000-0000-0000-000000000000}"/>
          </ac:spMkLst>
        </pc:spChg>
      </pc:sldChg>
      <pc:sldChg chg="modSp add mod">
        <pc:chgData name="Thomas Nield" userId="e7924354f0a44a8c" providerId="LiveId" clId="{9A61A16B-64B8-4D20-9A84-32CE0E61091F}" dt="2020-12-29T22:28:59.099" v="258" actId="20577"/>
        <pc:sldMkLst>
          <pc:docMk/>
          <pc:sldMk cId="1816704878" sldId="822"/>
        </pc:sldMkLst>
        <pc:spChg chg="mod">
          <ac:chgData name="Thomas Nield" userId="e7924354f0a44a8c" providerId="LiveId" clId="{9A61A16B-64B8-4D20-9A84-32CE0E61091F}" dt="2020-12-29T22:28:59.099" v="258" actId="20577"/>
          <ac:spMkLst>
            <pc:docMk/>
            <pc:sldMk cId="1816704878" sldId="822"/>
            <ac:spMk id="2" creationId="{00000000-0000-0000-0000-000000000000}"/>
          </ac:spMkLst>
        </pc:spChg>
      </pc:sldChg>
      <pc:sldChg chg="add">
        <pc:chgData name="Thomas Nield" userId="e7924354f0a44a8c" providerId="LiveId" clId="{9A61A16B-64B8-4D20-9A84-32CE0E61091F}" dt="2021-01-12T02:57:46.689" v="35592"/>
        <pc:sldMkLst>
          <pc:docMk/>
          <pc:sldMk cId="2625132238" sldId="823"/>
        </pc:sldMkLst>
      </pc:sldChg>
      <pc:sldChg chg="modSp add del mod">
        <pc:chgData name="Thomas Nield" userId="e7924354f0a44a8c" providerId="LiveId" clId="{9A61A16B-64B8-4D20-9A84-32CE0E61091F}" dt="2021-01-12T02:57:42.709" v="35591" actId="2696"/>
        <pc:sldMkLst>
          <pc:docMk/>
          <pc:sldMk cId="3757216050" sldId="823"/>
        </pc:sldMkLst>
        <pc:spChg chg="mod">
          <ac:chgData name="Thomas Nield" userId="e7924354f0a44a8c" providerId="LiveId" clId="{9A61A16B-64B8-4D20-9A84-32CE0E61091F}" dt="2020-12-29T22:29:07.261" v="281" actId="20577"/>
          <ac:spMkLst>
            <pc:docMk/>
            <pc:sldMk cId="3757216050" sldId="823"/>
            <ac:spMk id="2" creationId="{00000000-0000-0000-0000-000000000000}"/>
          </ac:spMkLst>
        </pc:spChg>
      </pc:sldChg>
      <pc:sldChg chg="modSp add mod">
        <pc:chgData name="Thomas Nield" userId="e7924354f0a44a8c" providerId="LiveId" clId="{9A61A16B-64B8-4D20-9A84-32CE0E61091F}" dt="2020-12-29T22:29:17.232" v="304" actId="20577"/>
        <pc:sldMkLst>
          <pc:docMk/>
          <pc:sldMk cId="2274166087" sldId="824"/>
        </pc:sldMkLst>
        <pc:spChg chg="mod">
          <ac:chgData name="Thomas Nield" userId="e7924354f0a44a8c" providerId="LiveId" clId="{9A61A16B-64B8-4D20-9A84-32CE0E61091F}" dt="2020-12-29T22:29:17.232" v="304" actId="20577"/>
          <ac:spMkLst>
            <pc:docMk/>
            <pc:sldMk cId="2274166087" sldId="824"/>
            <ac:spMk id="2" creationId="{00000000-0000-0000-0000-000000000000}"/>
          </ac:spMkLst>
        </pc:spChg>
      </pc:sldChg>
      <pc:sldChg chg="modSp add del mod">
        <pc:chgData name="Thomas Nield" userId="e7924354f0a44a8c" providerId="LiveId" clId="{9A61A16B-64B8-4D20-9A84-32CE0E61091F}" dt="2021-01-12T02:58:08.377" v="35593" actId="2696"/>
        <pc:sldMkLst>
          <pc:docMk/>
          <pc:sldMk cId="405091646" sldId="825"/>
        </pc:sldMkLst>
        <pc:spChg chg="mod">
          <ac:chgData name="Thomas Nield" userId="e7924354f0a44a8c" providerId="LiveId" clId="{9A61A16B-64B8-4D20-9A84-32CE0E61091F}" dt="2020-12-29T22:29:28.862" v="353" actId="6549"/>
          <ac:spMkLst>
            <pc:docMk/>
            <pc:sldMk cId="405091646" sldId="825"/>
            <ac:spMk id="2" creationId="{00000000-0000-0000-0000-000000000000}"/>
          </ac:spMkLst>
        </pc:spChg>
      </pc:sldChg>
      <pc:sldChg chg="modSp add mod">
        <pc:chgData name="Thomas Nield" userId="e7924354f0a44a8c" providerId="LiveId" clId="{9A61A16B-64B8-4D20-9A84-32CE0E61091F}" dt="2021-01-20T02:55:07.534" v="38048" actId="20577"/>
        <pc:sldMkLst>
          <pc:docMk/>
          <pc:sldMk cId="3686893424" sldId="825"/>
        </pc:sldMkLst>
        <pc:spChg chg="mod">
          <ac:chgData name="Thomas Nield" userId="e7924354f0a44a8c" providerId="LiveId" clId="{9A61A16B-64B8-4D20-9A84-32CE0E61091F}" dt="2021-01-20T02:55:07.534" v="38048" actId="20577"/>
          <ac:spMkLst>
            <pc:docMk/>
            <pc:sldMk cId="3686893424" sldId="825"/>
            <ac:spMk id="2" creationId="{00000000-0000-0000-0000-000000000000}"/>
          </ac:spMkLst>
        </pc:spChg>
      </pc:sldChg>
      <pc:sldChg chg="modSp add del mod">
        <pc:chgData name="Thomas Nield" userId="e7924354f0a44a8c" providerId="LiveId" clId="{9A61A16B-64B8-4D20-9A84-32CE0E61091F}" dt="2021-01-21T04:05:39.897" v="39771" actId="47"/>
        <pc:sldMkLst>
          <pc:docMk/>
          <pc:sldMk cId="1166021874" sldId="826"/>
        </pc:sldMkLst>
        <pc:spChg chg="mod">
          <ac:chgData name="Thomas Nield" userId="e7924354f0a44a8c" providerId="LiveId" clId="{9A61A16B-64B8-4D20-9A84-32CE0E61091F}" dt="2020-12-29T22:29:42.014" v="387" actId="20577"/>
          <ac:spMkLst>
            <pc:docMk/>
            <pc:sldMk cId="1166021874" sldId="826"/>
            <ac:spMk id="2" creationId="{00000000-0000-0000-0000-000000000000}"/>
          </ac:spMkLst>
        </pc:spChg>
      </pc:sldChg>
      <pc:sldChg chg="del">
        <pc:chgData name="Thomas Nield" userId="e7924354f0a44a8c" providerId="LiveId" clId="{9A61A16B-64B8-4D20-9A84-32CE0E61091F}" dt="2020-12-29T22:24:42.646" v="0" actId="47"/>
        <pc:sldMkLst>
          <pc:docMk/>
          <pc:sldMk cId="2798628486" sldId="826"/>
        </pc:sldMkLst>
      </pc:sldChg>
      <pc:sldChg chg="modSp new mod">
        <pc:chgData name="Thomas Nield" userId="e7924354f0a44a8c" providerId="LiveId" clId="{9A61A16B-64B8-4D20-9A84-32CE0E61091F}" dt="2020-12-30T15:56:49.001" v="2919" actId="20577"/>
        <pc:sldMkLst>
          <pc:docMk/>
          <pc:sldMk cId="914339175" sldId="827"/>
        </pc:sldMkLst>
        <pc:spChg chg="mod">
          <ac:chgData name="Thomas Nield" userId="e7924354f0a44a8c" providerId="LiveId" clId="{9A61A16B-64B8-4D20-9A84-32CE0E61091F}" dt="2020-12-30T03:50:10.362" v="1141" actId="20577"/>
          <ac:spMkLst>
            <pc:docMk/>
            <pc:sldMk cId="914339175" sldId="827"/>
            <ac:spMk id="2" creationId="{9FA8873D-9F0C-4062-92A3-C9770C4DFB55}"/>
          </ac:spMkLst>
        </pc:spChg>
        <pc:spChg chg="mod">
          <ac:chgData name="Thomas Nield" userId="e7924354f0a44a8c" providerId="LiveId" clId="{9A61A16B-64B8-4D20-9A84-32CE0E61091F}" dt="2020-12-30T15:56:49.001" v="2919" actId="20577"/>
          <ac:spMkLst>
            <pc:docMk/>
            <pc:sldMk cId="914339175" sldId="827"/>
            <ac:spMk id="3" creationId="{5631FF44-F238-421E-916B-7605686FEE12}"/>
          </ac:spMkLst>
        </pc:spChg>
        <pc:spChg chg="mod">
          <ac:chgData name="Thomas Nield" userId="e7924354f0a44a8c" providerId="LiveId" clId="{9A61A16B-64B8-4D20-9A84-32CE0E61091F}" dt="2020-12-30T03:52:29.842" v="1181" actId="114"/>
          <ac:spMkLst>
            <pc:docMk/>
            <pc:sldMk cId="914339175" sldId="827"/>
            <ac:spMk id="4" creationId="{27B665CE-4D5B-4D90-BE4C-F25AF5E690DA}"/>
          </ac:spMkLst>
        </pc:spChg>
      </pc:sldChg>
      <pc:sldChg chg="del">
        <pc:chgData name="Thomas Nield" userId="e7924354f0a44a8c" providerId="LiveId" clId="{9A61A16B-64B8-4D20-9A84-32CE0E61091F}" dt="2020-12-29T22:24:42.646" v="0" actId="47"/>
        <pc:sldMkLst>
          <pc:docMk/>
          <pc:sldMk cId="1495470060" sldId="827"/>
        </pc:sldMkLst>
      </pc:sldChg>
      <pc:sldChg chg="del">
        <pc:chgData name="Thomas Nield" userId="e7924354f0a44a8c" providerId="LiveId" clId="{9A61A16B-64B8-4D20-9A84-32CE0E61091F}" dt="2020-12-29T22:24:42.646" v="0" actId="47"/>
        <pc:sldMkLst>
          <pc:docMk/>
          <pc:sldMk cId="1613805247" sldId="828"/>
        </pc:sldMkLst>
      </pc:sldChg>
      <pc:sldChg chg="addSp modSp new mod">
        <pc:chgData name="Thomas Nield" userId="e7924354f0a44a8c" providerId="LiveId" clId="{9A61A16B-64B8-4D20-9A84-32CE0E61091F}" dt="2020-12-30T18:19:54.506" v="11410" actId="20577"/>
        <pc:sldMkLst>
          <pc:docMk/>
          <pc:sldMk cId="3551790639" sldId="828"/>
        </pc:sldMkLst>
        <pc:spChg chg="mod">
          <ac:chgData name="Thomas Nield" userId="e7924354f0a44a8c" providerId="LiveId" clId="{9A61A16B-64B8-4D20-9A84-32CE0E61091F}" dt="2020-12-30T16:02:07.390" v="4053" actId="20577"/>
          <ac:spMkLst>
            <pc:docMk/>
            <pc:sldMk cId="3551790639" sldId="828"/>
            <ac:spMk id="2" creationId="{6DA734DE-79B9-4B85-9055-BD8A849A9ED3}"/>
          </ac:spMkLst>
        </pc:spChg>
        <pc:spChg chg="mod">
          <ac:chgData name="Thomas Nield" userId="e7924354f0a44a8c" providerId="LiveId" clId="{9A61A16B-64B8-4D20-9A84-32CE0E61091F}" dt="2020-12-30T18:19:54.506" v="11410" actId="20577"/>
          <ac:spMkLst>
            <pc:docMk/>
            <pc:sldMk cId="3551790639" sldId="828"/>
            <ac:spMk id="3" creationId="{46FAB055-0A4F-4E2C-BF46-96F367AC038A}"/>
          </ac:spMkLst>
        </pc:spChg>
        <pc:picChg chg="add mod">
          <ac:chgData name="Thomas Nield" userId="e7924354f0a44a8c" providerId="LiveId" clId="{9A61A16B-64B8-4D20-9A84-32CE0E61091F}" dt="2020-12-30T16:10:53.721" v="5080" actId="1076"/>
          <ac:picMkLst>
            <pc:docMk/>
            <pc:sldMk cId="3551790639" sldId="828"/>
            <ac:picMk id="1026" creationId="{F3982F6B-D81D-4750-96B4-483714A6B0FE}"/>
          </ac:picMkLst>
        </pc:picChg>
        <pc:picChg chg="add mod">
          <ac:chgData name="Thomas Nield" userId="e7924354f0a44a8c" providerId="LiveId" clId="{9A61A16B-64B8-4D20-9A84-32CE0E61091F}" dt="2020-12-30T16:11:33.171" v="5084" actId="732"/>
          <ac:picMkLst>
            <pc:docMk/>
            <pc:sldMk cId="3551790639" sldId="828"/>
            <ac:picMk id="1028" creationId="{0746794B-6995-42EA-A7B4-7EE3AD60E69A}"/>
          </ac:picMkLst>
        </pc:picChg>
      </pc:sldChg>
      <pc:sldChg chg="del">
        <pc:chgData name="Thomas Nield" userId="e7924354f0a44a8c" providerId="LiveId" clId="{9A61A16B-64B8-4D20-9A84-32CE0E61091F}" dt="2020-12-29T22:24:42.646" v="0" actId="47"/>
        <pc:sldMkLst>
          <pc:docMk/>
          <pc:sldMk cId="1196403176" sldId="829"/>
        </pc:sldMkLst>
      </pc:sldChg>
      <pc:sldChg chg="modSp add mod">
        <pc:chgData name="Thomas Nield" userId="e7924354f0a44a8c" providerId="LiveId" clId="{9A61A16B-64B8-4D20-9A84-32CE0E61091F}" dt="2021-01-19T23:40:57.212" v="37568" actId="20577"/>
        <pc:sldMkLst>
          <pc:docMk/>
          <pc:sldMk cId="3775852582" sldId="829"/>
        </pc:sldMkLst>
        <pc:spChg chg="mod">
          <ac:chgData name="Thomas Nield" userId="e7924354f0a44a8c" providerId="LiveId" clId="{9A61A16B-64B8-4D20-9A84-32CE0E61091F}" dt="2020-12-30T17:24:09.944" v="9236" actId="5793"/>
          <ac:spMkLst>
            <pc:docMk/>
            <pc:sldMk cId="3775852582" sldId="829"/>
            <ac:spMk id="2" creationId="{6DA734DE-79B9-4B85-9055-BD8A849A9ED3}"/>
          </ac:spMkLst>
        </pc:spChg>
        <pc:spChg chg="mod">
          <ac:chgData name="Thomas Nield" userId="e7924354f0a44a8c" providerId="LiveId" clId="{9A61A16B-64B8-4D20-9A84-32CE0E61091F}" dt="2021-01-19T23:40:57.212" v="37568" actId="20577"/>
          <ac:spMkLst>
            <pc:docMk/>
            <pc:sldMk cId="3775852582" sldId="829"/>
            <ac:spMk id="3" creationId="{46FAB055-0A4F-4E2C-BF46-96F367AC038A}"/>
          </ac:spMkLst>
        </pc:spChg>
      </pc:sldChg>
      <pc:sldChg chg="del">
        <pc:chgData name="Thomas Nield" userId="e7924354f0a44a8c" providerId="LiveId" clId="{9A61A16B-64B8-4D20-9A84-32CE0E61091F}" dt="2020-12-29T22:24:42.646" v="0" actId="47"/>
        <pc:sldMkLst>
          <pc:docMk/>
          <pc:sldMk cId="1903302366" sldId="830"/>
        </pc:sldMkLst>
      </pc:sldChg>
      <pc:sldChg chg="addSp delSp modSp new mod modAnim">
        <pc:chgData name="Thomas Nield" userId="e7924354f0a44a8c" providerId="LiveId" clId="{9A61A16B-64B8-4D20-9A84-32CE0E61091F}" dt="2021-01-08T18:38:14.296" v="18051" actId="20577"/>
        <pc:sldMkLst>
          <pc:docMk/>
          <pc:sldMk cId="3219777803" sldId="830"/>
        </pc:sldMkLst>
        <pc:spChg chg="mod">
          <ac:chgData name="Thomas Nield" userId="e7924354f0a44a8c" providerId="LiveId" clId="{9A61A16B-64B8-4D20-9A84-32CE0E61091F}" dt="2021-01-08T02:00:48.004" v="16685" actId="1076"/>
          <ac:spMkLst>
            <pc:docMk/>
            <pc:sldMk cId="3219777803" sldId="830"/>
            <ac:spMk id="2" creationId="{99512845-ACCA-4F8D-A718-5ECB74DAEDFA}"/>
          </ac:spMkLst>
        </pc:spChg>
        <pc:spChg chg="mod">
          <ac:chgData name="Thomas Nield" userId="e7924354f0a44a8c" providerId="LiveId" clId="{9A61A16B-64B8-4D20-9A84-32CE0E61091F}" dt="2021-01-08T18:38:14.296" v="18051" actId="20577"/>
          <ac:spMkLst>
            <pc:docMk/>
            <pc:sldMk cId="3219777803" sldId="830"/>
            <ac:spMk id="3" creationId="{D381B0E7-0143-4B1A-9630-2F30858F058F}"/>
          </ac:spMkLst>
        </pc:spChg>
        <pc:spChg chg="add del mod">
          <ac:chgData name="Thomas Nield" userId="e7924354f0a44a8c" providerId="LiveId" clId="{9A61A16B-64B8-4D20-9A84-32CE0E61091F}" dt="2020-12-30T16:49:33.018" v="7841" actId="478"/>
          <ac:spMkLst>
            <pc:docMk/>
            <pc:sldMk cId="3219777803" sldId="830"/>
            <ac:spMk id="4" creationId="{21BEE892-CB4B-4DA1-AA34-4747F4C5FAB9}"/>
          </ac:spMkLst>
        </pc:spChg>
        <pc:spChg chg="add mod">
          <ac:chgData name="Thomas Nield" userId="e7924354f0a44a8c" providerId="LiveId" clId="{9A61A16B-64B8-4D20-9A84-32CE0E61091F}" dt="2021-01-08T02:00:52.818" v="16686" actId="1076"/>
          <ac:spMkLst>
            <pc:docMk/>
            <pc:sldMk cId="3219777803" sldId="830"/>
            <ac:spMk id="5" creationId="{6E5B402F-DE56-495D-A222-CF73D29CE2F0}"/>
          </ac:spMkLst>
        </pc:spChg>
        <pc:spChg chg="add del">
          <ac:chgData name="Thomas Nield" userId="e7924354f0a44a8c" providerId="LiveId" clId="{9A61A16B-64B8-4D20-9A84-32CE0E61091F}" dt="2020-12-30T16:49:30.864" v="7840"/>
          <ac:spMkLst>
            <pc:docMk/>
            <pc:sldMk cId="3219777803" sldId="830"/>
            <ac:spMk id="6" creationId="{DED4D608-23DF-4A7B-BDAD-0DA2B14F9506}"/>
          </ac:spMkLst>
        </pc:spChg>
        <pc:spChg chg="add mod">
          <ac:chgData name="Thomas Nield" userId="e7924354f0a44a8c" providerId="LiveId" clId="{9A61A16B-64B8-4D20-9A84-32CE0E61091F}" dt="2021-01-08T02:00:52.818" v="16686" actId="1076"/>
          <ac:spMkLst>
            <pc:docMk/>
            <pc:sldMk cId="3219777803" sldId="830"/>
            <ac:spMk id="7" creationId="{D58015B3-AE3D-4F45-AB1A-0DAAB567DAEC}"/>
          </ac:spMkLst>
        </pc:spChg>
        <pc:picChg chg="add del mod">
          <ac:chgData name="Thomas Nield" userId="e7924354f0a44a8c" providerId="LiveId" clId="{9A61A16B-64B8-4D20-9A84-32CE0E61091F}" dt="2021-01-08T02:01:45.772" v="16694" actId="478"/>
          <ac:picMkLst>
            <pc:docMk/>
            <pc:sldMk cId="3219777803" sldId="830"/>
            <ac:picMk id="2050" creationId="{77080633-1B57-41D7-8A3A-5D6EF6A8FFCE}"/>
          </ac:picMkLst>
        </pc:picChg>
        <pc:picChg chg="add mod">
          <ac:chgData name="Thomas Nield" userId="e7924354f0a44a8c" providerId="LiveId" clId="{9A61A16B-64B8-4D20-9A84-32CE0E61091F}" dt="2021-01-08T02:02:06.877" v="16701" actId="14100"/>
          <ac:picMkLst>
            <pc:docMk/>
            <pc:sldMk cId="3219777803" sldId="830"/>
            <ac:picMk id="2052" creationId="{147CDCD3-4F69-4721-9A3E-1C6342E0B085}"/>
          </ac:picMkLst>
        </pc:picChg>
      </pc:sldChg>
      <pc:sldChg chg="addSp delSp modSp new mod">
        <pc:chgData name="Thomas Nield" userId="e7924354f0a44a8c" providerId="LiveId" clId="{9A61A16B-64B8-4D20-9A84-32CE0E61091F}" dt="2021-01-19T23:42:05.738" v="37574" actId="20577"/>
        <pc:sldMkLst>
          <pc:docMk/>
          <pc:sldMk cId="7348643" sldId="831"/>
        </pc:sldMkLst>
        <pc:spChg chg="mod">
          <ac:chgData name="Thomas Nield" userId="e7924354f0a44a8c" providerId="LiveId" clId="{9A61A16B-64B8-4D20-9A84-32CE0E61091F}" dt="2020-12-30T16:52:47.327" v="8227" actId="20577"/>
          <ac:spMkLst>
            <pc:docMk/>
            <pc:sldMk cId="7348643" sldId="831"/>
            <ac:spMk id="2" creationId="{46434FD4-C36C-4DE2-8C81-CD5BDA7A5923}"/>
          </ac:spMkLst>
        </pc:spChg>
        <pc:spChg chg="mod">
          <ac:chgData name="Thomas Nield" userId="e7924354f0a44a8c" providerId="LiveId" clId="{9A61A16B-64B8-4D20-9A84-32CE0E61091F}" dt="2021-01-19T23:42:05.738" v="37574" actId="20577"/>
          <ac:spMkLst>
            <pc:docMk/>
            <pc:sldMk cId="7348643" sldId="831"/>
            <ac:spMk id="3" creationId="{CF0B70A9-218A-4ED3-8412-7CF34C6F9649}"/>
          </ac:spMkLst>
        </pc:spChg>
        <pc:spChg chg="add mod">
          <ac:chgData name="Thomas Nield" userId="e7924354f0a44a8c" providerId="LiveId" clId="{9A61A16B-64B8-4D20-9A84-32CE0E61091F}" dt="2021-01-08T18:40:02.674" v="18060" actId="1076"/>
          <ac:spMkLst>
            <pc:docMk/>
            <pc:sldMk cId="7348643" sldId="831"/>
            <ac:spMk id="4" creationId="{4F40EBF8-5A16-470F-AED4-17F5622549AF}"/>
          </ac:spMkLst>
        </pc:spChg>
        <pc:spChg chg="add del mod">
          <ac:chgData name="Thomas Nield" userId="e7924354f0a44a8c" providerId="LiveId" clId="{9A61A16B-64B8-4D20-9A84-32CE0E61091F}" dt="2021-01-08T18:39:55.044" v="18059" actId="21"/>
          <ac:spMkLst>
            <pc:docMk/>
            <pc:sldMk cId="7348643" sldId="831"/>
            <ac:spMk id="5" creationId="{A64AA804-BC22-4768-BD04-4FA9EFCA6398}"/>
          </ac:spMkLst>
        </pc:spChg>
        <pc:spChg chg="add mod">
          <ac:chgData name="Thomas Nield" userId="e7924354f0a44a8c" providerId="LiveId" clId="{9A61A16B-64B8-4D20-9A84-32CE0E61091F}" dt="2021-01-08T18:40:02.674" v="18060" actId="1076"/>
          <ac:spMkLst>
            <pc:docMk/>
            <pc:sldMk cId="7348643" sldId="831"/>
            <ac:spMk id="6" creationId="{5368E350-B6F6-4FF2-8AB4-3AE51FCBFD4B}"/>
          </ac:spMkLst>
        </pc:spChg>
        <pc:spChg chg="add del mod">
          <ac:chgData name="Thomas Nield" userId="e7924354f0a44a8c" providerId="LiveId" clId="{9A61A16B-64B8-4D20-9A84-32CE0E61091F}" dt="2021-01-08T18:39:55.044" v="18059" actId="21"/>
          <ac:spMkLst>
            <pc:docMk/>
            <pc:sldMk cId="7348643" sldId="831"/>
            <ac:spMk id="7" creationId="{A3DC8F00-EA3A-490A-9AF2-5F6BCD167D6E}"/>
          </ac:spMkLst>
        </pc:spChg>
        <pc:picChg chg="add del mod">
          <ac:chgData name="Thomas Nield" userId="e7924354f0a44a8c" providerId="LiveId" clId="{9A61A16B-64B8-4D20-9A84-32CE0E61091F}" dt="2021-01-08T18:40:12.813" v="18064" actId="478"/>
          <ac:picMkLst>
            <pc:docMk/>
            <pc:sldMk cId="7348643" sldId="831"/>
            <ac:picMk id="1026" creationId="{BC591671-2105-4CE2-9789-4A3A5B0FB845}"/>
          </ac:picMkLst>
        </pc:picChg>
        <pc:picChg chg="add mod">
          <ac:chgData name="Thomas Nield" userId="e7924354f0a44a8c" providerId="LiveId" clId="{9A61A16B-64B8-4D20-9A84-32CE0E61091F}" dt="2021-01-08T18:40:27.912" v="18069" actId="1076"/>
          <ac:picMkLst>
            <pc:docMk/>
            <pc:sldMk cId="7348643" sldId="831"/>
            <ac:picMk id="1028" creationId="{F7BE2B42-9F07-4DBC-83F2-B6CFF595372A}"/>
          </ac:picMkLst>
        </pc:picChg>
      </pc:sldChg>
      <pc:sldChg chg="del">
        <pc:chgData name="Thomas Nield" userId="e7924354f0a44a8c" providerId="LiveId" clId="{9A61A16B-64B8-4D20-9A84-32CE0E61091F}" dt="2020-12-29T22:24:42.646" v="0" actId="47"/>
        <pc:sldMkLst>
          <pc:docMk/>
          <pc:sldMk cId="2452437852" sldId="831"/>
        </pc:sldMkLst>
      </pc:sldChg>
      <pc:sldChg chg="addSp delSp modSp new mod">
        <pc:chgData name="Thomas Nield" userId="e7924354f0a44a8c" providerId="LiveId" clId="{9A61A16B-64B8-4D20-9A84-32CE0E61091F}" dt="2021-01-08T01:38:19.544" v="15065" actId="1076"/>
        <pc:sldMkLst>
          <pc:docMk/>
          <pc:sldMk cId="2586256306" sldId="832"/>
        </pc:sldMkLst>
        <pc:spChg chg="mod">
          <ac:chgData name="Thomas Nield" userId="e7924354f0a44a8c" providerId="LiveId" clId="{9A61A16B-64B8-4D20-9A84-32CE0E61091F}" dt="2021-01-08T01:38:19.544" v="15065" actId="1076"/>
          <ac:spMkLst>
            <pc:docMk/>
            <pc:sldMk cId="2586256306" sldId="832"/>
            <ac:spMk id="2" creationId="{EF0A4801-2224-4584-B72B-718274D14EA6}"/>
          </ac:spMkLst>
        </pc:spChg>
        <pc:spChg chg="mod">
          <ac:chgData name="Thomas Nield" userId="e7924354f0a44a8c" providerId="LiveId" clId="{9A61A16B-64B8-4D20-9A84-32CE0E61091F}" dt="2021-01-08T01:02:34.974" v="14900" actId="20577"/>
          <ac:spMkLst>
            <pc:docMk/>
            <pc:sldMk cId="2586256306" sldId="832"/>
            <ac:spMk id="3" creationId="{CB3DA252-A4EC-438A-B82D-5E70EE67D5D2}"/>
          </ac:spMkLst>
        </pc:spChg>
        <pc:spChg chg="add del mod">
          <ac:chgData name="Thomas Nield" userId="e7924354f0a44a8c" providerId="LiveId" clId="{9A61A16B-64B8-4D20-9A84-32CE0E61091F}" dt="2020-12-30T17:44:34.851" v="10203" actId="478"/>
          <ac:spMkLst>
            <pc:docMk/>
            <pc:sldMk cId="2586256306" sldId="832"/>
            <ac:spMk id="4" creationId="{E89AEC5B-06C9-49A2-A9C8-2A1E86EEEF86}"/>
          </ac:spMkLst>
        </pc:spChg>
        <pc:spChg chg="add mod">
          <ac:chgData name="Thomas Nield" userId="e7924354f0a44a8c" providerId="LiveId" clId="{9A61A16B-64B8-4D20-9A84-32CE0E61091F}" dt="2021-01-08T01:00:33.860" v="14840" actId="1076"/>
          <ac:spMkLst>
            <pc:docMk/>
            <pc:sldMk cId="2586256306" sldId="832"/>
            <ac:spMk id="5" creationId="{D25CBED2-748D-4D2F-B579-DA6E4C46AA94}"/>
          </ac:spMkLst>
        </pc:spChg>
        <pc:spChg chg="add mod">
          <ac:chgData name="Thomas Nield" userId="e7924354f0a44a8c" providerId="LiveId" clId="{9A61A16B-64B8-4D20-9A84-32CE0E61091F}" dt="2020-12-30T17:45:07.080" v="10209" actId="164"/>
          <ac:spMkLst>
            <pc:docMk/>
            <pc:sldMk cId="2586256306" sldId="832"/>
            <ac:spMk id="6" creationId="{8B75ECF9-E53C-4DC7-B56D-386BB2B41C82}"/>
          </ac:spMkLst>
        </pc:spChg>
        <pc:spChg chg="add mod">
          <ac:chgData name="Thomas Nield" userId="e7924354f0a44a8c" providerId="LiveId" clId="{9A61A16B-64B8-4D20-9A84-32CE0E61091F}" dt="2021-01-08T01:00:42.874" v="14842" actId="1076"/>
          <ac:spMkLst>
            <pc:docMk/>
            <pc:sldMk cId="2586256306" sldId="832"/>
            <ac:spMk id="7" creationId="{28F3C68C-B842-4D1F-89A4-7CB3367E99EE}"/>
          </ac:spMkLst>
        </pc:spChg>
        <pc:spChg chg="add mod">
          <ac:chgData name="Thomas Nield" userId="e7924354f0a44a8c" providerId="LiveId" clId="{9A61A16B-64B8-4D20-9A84-32CE0E61091F}" dt="2020-12-30T17:44:42.669" v="10206" actId="1076"/>
          <ac:spMkLst>
            <pc:docMk/>
            <pc:sldMk cId="2586256306" sldId="832"/>
            <ac:spMk id="8" creationId="{5A6923C8-49C6-45F0-A860-DC4615312731}"/>
          </ac:spMkLst>
        </pc:spChg>
        <pc:spChg chg="mod">
          <ac:chgData name="Thomas Nield" userId="e7924354f0a44a8c" providerId="LiveId" clId="{9A61A16B-64B8-4D20-9A84-32CE0E61091F}" dt="2021-01-08T01:02:06.445" v="14891" actId="20577"/>
          <ac:spMkLst>
            <pc:docMk/>
            <pc:sldMk cId="2586256306" sldId="832"/>
            <ac:spMk id="11" creationId="{E1E989F2-1218-4B70-92CD-DFEFAC3B41A9}"/>
          </ac:spMkLst>
        </pc:spChg>
        <pc:spChg chg="mod">
          <ac:chgData name="Thomas Nield" userId="e7924354f0a44a8c" providerId="LiveId" clId="{9A61A16B-64B8-4D20-9A84-32CE0E61091F}" dt="2021-01-08T01:01:50.901" v="14879" actId="14100"/>
          <ac:spMkLst>
            <pc:docMk/>
            <pc:sldMk cId="2586256306" sldId="832"/>
            <ac:spMk id="12" creationId="{EBCB074B-891F-49E1-B1C7-E3D52BF3802C}"/>
          </ac:spMkLst>
        </pc:spChg>
        <pc:spChg chg="del mod">
          <ac:chgData name="Thomas Nield" userId="e7924354f0a44a8c" providerId="LiveId" clId="{9A61A16B-64B8-4D20-9A84-32CE0E61091F}" dt="2021-01-08T01:01:26.265" v="14874" actId="478"/>
          <ac:spMkLst>
            <pc:docMk/>
            <pc:sldMk cId="2586256306" sldId="832"/>
            <ac:spMk id="13" creationId="{55842CE1-BF91-45B1-8C4C-3EDEC16CCBB3}"/>
          </ac:spMkLst>
        </pc:spChg>
        <pc:grpChg chg="add mod">
          <ac:chgData name="Thomas Nield" userId="e7924354f0a44a8c" providerId="LiveId" clId="{9A61A16B-64B8-4D20-9A84-32CE0E61091F}" dt="2021-01-08T01:00:46.629" v="14843" actId="1076"/>
          <ac:grpSpMkLst>
            <pc:docMk/>
            <pc:sldMk cId="2586256306" sldId="832"/>
            <ac:grpSpMk id="9" creationId="{E53ECA29-DF22-4D1C-92D2-626088A52034}"/>
          </ac:grpSpMkLst>
        </pc:grpChg>
        <pc:grpChg chg="add mod">
          <ac:chgData name="Thomas Nield" userId="e7924354f0a44a8c" providerId="LiveId" clId="{9A61A16B-64B8-4D20-9A84-32CE0E61091F}" dt="2021-01-08T01:01:37.401" v="14877" actId="1076"/>
          <ac:grpSpMkLst>
            <pc:docMk/>
            <pc:sldMk cId="2586256306" sldId="832"/>
            <ac:grpSpMk id="10" creationId="{F2F6B29F-963B-430F-AE22-49ECB462296F}"/>
          </ac:grpSpMkLst>
        </pc:grpChg>
      </pc:sldChg>
      <pc:sldChg chg="del">
        <pc:chgData name="Thomas Nield" userId="e7924354f0a44a8c" providerId="LiveId" clId="{9A61A16B-64B8-4D20-9A84-32CE0E61091F}" dt="2020-12-29T22:24:42.646" v="0" actId="47"/>
        <pc:sldMkLst>
          <pc:docMk/>
          <pc:sldMk cId="3701891598" sldId="832"/>
        </pc:sldMkLst>
      </pc:sldChg>
      <pc:sldChg chg="del">
        <pc:chgData name="Thomas Nield" userId="e7924354f0a44a8c" providerId="LiveId" clId="{9A61A16B-64B8-4D20-9A84-32CE0E61091F}" dt="2020-12-29T22:24:42.646" v="0" actId="47"/>
        <pc:sldMkLst>
          <pc:docMk/>
          <pc:sldMk cId="740393891" sldId="833"/>
        </pc:sldMkLst>
      </pc:sldChg>
      <pc:sldChg chg="addSp modSp new mod">
        <pc:chgData name="Thomas Nield" userId="e7924354f0a44a8c" providerId="LiveId" clId="{9A61A16B-64B8-4D20-9A84-32CE0E61091F}" dt="2021-01-08T18:41:14.567" v="18086" actId="27636"/>
        <pc:sldMkLst>
          <pc:docMk/>
          <pc:sldMk cId="4193590372" sldId="833"/>
        </pc:sldMkLst>
        <pc:spChg chg="mod">
          <ac:chgData name="Thomas Nield" userId="e7924354f0a44a8c" providerId="LiveId" clId="{9A61A16B-64B8-4D20-9A84-32CE0E61091F}" dt="2020-12-30T17:47:41.019" v="10333" actId="20577"/>
          <ac:spMkLst>
            <pc:docMk/>
            <pc:sldMk cId="4193590372" sldId="833"/>
            <ac:spMk id="2" creationId="{0668BCD9-6865-43E4-A51F-8AF03D71D0D8}"/>
          </ac:spMkLst>
        </pc:spChg>
        <pc:spChg chg="mod">
          <ac:chgData name="Thomas Nield" userId="e7924354f0a44a8c" providerId="LiveId" clId="{9A61A16B-64B8-4D20-9A84-32CE0E61091F}" dt="2021-01-08T18:41:14.567" v="18086" actId="27636"/>
          <ac:spMkLst>
            <pc:docMk/>
            <pc:sldMk cId="4193590372" sldId="833"/>
            <ac:spMk id="3" creationId="{75F51080-A8C4-494B-98AD-30C44B6BD15C}"/>
          </ac:spMkLst>
        </pc:spChg>
        <pc:spChg chg="add mod">
          <ac:chgData name="Thomas Nield" userId="e7924354f0a44a8c" providerId="LiveId" clId="{9A61A16B-64B8-4D20-9A84-32CE0E61091F}" dt="2020-12-30T18:01:15.441" v="11120" actId="1076"/>
          <ac:spMkLst>
            <pc:docMk/>
            <pc:sldMk cId="4193590372" sldId="833"/>
            <ac:spMk id="4" creationId="{10490633-3DB2-4B68-9501-285C2C83945C}"/>
          </ac:spMkLst>
        </pc:spChg>
        <pc:spChg chg="add mod">
          <ac:chgData name="Thomas Nield" userId="e7924354f0a44a8c" providerId="LiveId" clId="{9A61A16B-64B8-4D20-9A84-32CE0E61091F}" dt="2020-12-30T18:01:15.441" v="11120" actId="1076"/>
          <ac:spMkLst>
            <pc:docMk/>
            <pc:sldMk cId="4193590372" sldId="833"/>
            <ac:spMk id="5" creationId="{684986FD-FAD1-4B30-83B0-492DCF0421E0}"/>
          </ac:spMkLst>
        </pc:spChg>
        <pc:spChg chg="add mod">
          <ac:chgData name="Thomas Nield" userId="e7924354f0a44a8c" providerId="LiveId" clId="{9A61A16B-64B8-4D20-9A84-32CE0E61091F}" dt="2020-12-30T18:01:15.441" v="11120" actId="1076"/>
          <ac:spMkLst>
            <pc:docMk/>
            <pc:sldMk cId="4193590372" sldId="833"/>
            <ac:spMk id="6" creationId="{F2C919FF-F71A-4173-9D7D-7AFE3C51DD3E}"/>
          </ac:spMkLst>
        </pc:spChg>
        <pc:spChg chg="add mod">
          <ac:chgData name="Thomas Nield" userId="e7924354f0a44a8c" providerId="LiveId" clId="{9A61A16B-64B8-4D20-9A84-32CE0E61091F}" dt="2020-12-30T18:01:15.441" v="11120" actId="1076"/>
          <ac:spMkLst>
            <pc:docMk/>
            <pc:sldMk cId="4193590372" sldId="833"/>
            <ac:spMk id="7" creationId="{09B4DDD4-1B63-483D-850F-A7187356659A}"/>
          </ac:spMkLst>
        </pc:spChg>
        <pc:spChg chg="add mod">
          <ac:chgData name="Thomas Nield" userId="e7924354f0a44a8c" providerId="LiveId" clId="{9A61A16B-64B8-4D20-9A84-32CE0E61091F}" dt="2020-12-30T18:01:15.441" v="11120" actId="1076"/>
          <ac:spMkLst>
            <pc:docMk/>
            <pc:sldMk cId="4193590372" sldId="833"/>
            <ac:spMk id="8" creationId="{6692F18F-747D-48E8-A91C-C6E90816E0BA}"/>
          </ac:spMkLst>
        </pc:spChg>
        <pc:spChg chg="add mod">
          <ac:chgData name="Thomas Nield" userId="e7924354f0a44a8c" providerId="LiveId" clId="{9A61A16B-64B8-4D20-9A84-32CE0E61091F}" dt="2020-12-30T18:01:15.441" v="11120" actId="1076"/>
          <ac:spMkLst>
            <pc:docMk/>
            <pc:sldMk cId="4193590372" sldId="833"/>
            <ac:spMk id="9" creationId="{FCB93C2F-ED11-4184-B567-57A984CF2A56}"/>
          </ac:spMkLst>
        </pc:spChg>
        <pc:spChg chg="add mod">
          <ac:chgData name="Thomas Nield" userId="e7924354f0a44a8c" providerId="LiveId" clId="{9A61A16B-64B8-4D20-9A84-32CE0E61091F}" dt="2020-12-30T18:01:15.441" v="11120" actId="1076"/>
          <ac:spMkLst>
            <pc:docMk/>
            <pc:sldMk cId="4193590372" sldId="833"/>
            <ac:spMk id="11" creationId="{033EF1EC-EBE0-4CDB-8665-45A8D37C4E46}"/>
          </ac:spMkLst>
        </pc:spChg>
        <pc:spChg chg="add mod">
          <ac:chgData name="Thomas Nield" userId="e7924354f0a44a8c" providerId="LiveId" clId="{9A61A16B-64B8-4D20-9A84-32CE0E61091F}" dt="2020-12-30T18:01:06.718" v="11117" actId="1076"/>
          <ac:spMkLst>
            <pc:docMk/>
            <pc:sldMk cId="4193590372" sldId="833"/>
            <ac:spMk id="12" creationId="{11DABD3B-24C9-4958-AF1C-0CF287B1AC7A}"/>
          </ac:spMkLst>
        </pc:spChg>
      </pc:sldChg>
      <pc:sldChg chg="addSp delSp modSp new mod">
        <pc:chgData name="Thomas Nield" userId="e7924354f0a44a8c" providerId="LiveId" clId="{9A61A16B-64B8-4D20-9A84-32CE0E61091F}" dt="2021-01-08T18:42:37.027" v="18114" actId="113"/>
        <pc:sldMkLst>
          <pc:docMk/>
          <pc:sldMk cId="2449934927" sldId="834"/>
        </pc:sldMkLst>
        <pc:spChg chg="mod">
          <ac:chgData name="Thomas Nield" userId="e7924354f0a44a8c" providerId="LiveId" clId="{9A61A16B-64B8-4D20-9A84-32CE0E61091F}" dt="2021-01-08T01:38:15.203" v="15063" actId="1076"/>
          <ac:spMkLst>
            <pc:docMk/>
            <pc:sldMk cId="2449934927" sldId="834"/>
            <ac:spMk id="2" creationId="{F138B8C9-07A4-4D9D-A7AC-56DAFD994903}"/>
          </ac:spMkLst>
        </pc:spChg>
        <pc:spChg chg="mod">
          <ac:chgData name="Thomas Nield" userId="e7924354f0a44a8c" providerId="LiveId" clId="{9A61A16B-64B8-4D20-9A84-32CE0E61091F}" dt="2021-01-08T18:42:37.027" v="18114" actId="113"/>
          <ac:spMkLst>
            <pc:docMk/>
            <pc:sldMk cId="2449934927" sldId="834"/>
            <ac:spMk id="3" creationId="{BD5594BA-5B49-4946-89FB-3A829B17AA5B}"/>
          </ac:spMkLst>
        </pc:spChg>
        <pc:spChg chg="add mod">
          <ac:chgData name="Thomas Nield" userId="e7924354f0a44a8c" providerId="LiveId" clId="{9A61A16B-64B8-4D20-9A84-32CE0E61091F}" dt="2021-01-08T02:02:40.736" v="16703" actId="1076"/>
          <ac:spMkLst>
            <pc:docMk/>
            <pc:sldMk cId="2449934927" sldId="834"/>
            <ac:spMk id="4" creationId="{F83CAAA2-F860-4A58-9A9D-129E0EC8C021}"/>
          </ac:spMkLst>
        </pc:spChg>
        <pc:spChg chg="add del mod">
          <ac:chgData name="Thomas Nield" userId="e7924354f0a44a8c" providerId="LiveId" clId="{9A61A16B-64B8-4D20-9A84-32CE0E61091F}" dt="2021-01-08T01:38:51.026" v="15119"/>
          <ac:spMkLst>
            <pc:docMk/>
            <pc:sldMk cId="2449934927" sldId="834"/>
            <ac:spMk id="6" creationId="{F24688D9-709A-4450-AC3D-32FFC26BCF36}"/>
          </ac:spMkLst>
        </pc:spChg>
        <pc:graphicFrameChg chg="add del mod">
          <ac:chgData name="Thomas Nield" userId="e7924354f0a44a8c" providerId="LiveId" clId="{9A61A16B-64B8-4D20-9A84-32CE0E61091F}" dt="2020-12-30T20:41:55.290" v="11890"/>
          <ac:graphicFrameMkLst>
            <pc:docMk/>
            <pc:sldMk cId="2449934927" sldId="834"/>
            <ac:graphicFrameMk id="5" creationId="{0795A88B-1984-484B-AC08-25656177D8B7}"/>
          </ac:graphicFrameMkLst>
        </pc:graphicFrameChg>
        <pc:graphicFrameChg chg="add del mod">
          <ac:chgData name="Thomas Nield" userId="e7924354f0a44a8c" providerId="LiveId" clId="{9A61A16B-64B8-4D20-9A84-32CE0E61091F}" dt="2021-01-08T02:04:38.185" v="16705"/>
          <ac:graphicFrameMkLst>
            <pc:docMk/>
            <pc:sldMk cId="2449934927" sldId="834"/>
            <ac:graphicFrameMk id="5" creationId="{C64CCC6F-063B-4D8E-A107-5EAEC49C322D}"/>
          </ac:graphicFrameMkLst>
        </pc:graphicFrameChg>
        <pc:graphicFrameChg chg="add del mod">
          <ac:chgData name="Thomas Nield" userId="e7924354f0a44a8c" providerId="LiveId" clId="{9A61A16B-64B8-4D20-9A84-32CE0E61091F}" dt="2020-12-30T20:41:58.241" v="11892"/>
          <ac:graphicFrameMkLst>
            <pc:docMk/>
            <pc:sldMk cId="2449934927" sldId="834"/>
            <ac:graphicFrameMk id="6" creationId="{80E0B2BF-0AD5-47B5-994A-C885FBE3682F}"/>
          </ac:graphicFrameMkLst>
        </pc:graphicFrameChg>
        <pc:graphicFrameChg chg="add del mod">
          <ac:chgData name="Thomas Nield" userId="e7924354f0a44a8c" providerId="LiveId" clId="{9A61A16B-64B8-4D20-9A84-32CE0E61091F}" dt="2020-12-30T20:42:49.505" v="11908" actId="478"/>
          <ac:graphicFrameMkLst>
            <pc:docMk/>
            <pc:sldMk cId="2449934927" sldId="834"/>
            <ac:graphicFrameMk id="7" creationId="{CCE5A4C9-CE49-4F14-A7E1-8A18D046CD84}"/>
          </ac:graphicFrameMkLst>
        </pc:graphicFrameChg>
        <pc:graphicFrameChg chg="add del mod modGraphic">
          <ac:chgData name="Thomas Nield" userId="e7924354f0a44a8c" providerId="LiveId" clId="{9A61A16B-64B8-4D20-9A84-32CE0E61091F}" dt="2020-12-30T20:43:42.020" v="11943" actId="478"/>
          <ac:graphicFrameMkLst>
            <pc:docMk/>
            <pc:sldMk cId="2449934927" sldId="834"/>
            <ac:graphicFrameMk id="8" creationId="{E6A3CEE6-265D-4ADB-B44D-2514AC73E939}"/>
          </ac:graphicFrameMkLst>
        </pc:graphicFrameChg>
        <pc:graphicFrameChg chg="add del mod">
          <ac:chgData name="Thomas Nield" userId="e7924354f0a44a8c" providerId="LiveId" clId="{9A61A16B-64B8-4D20-9A84-32CE0E61091F}" dt="2020-12-30T20:44:03.728" v="11945" actId="478"/>
          <ac:graphicFrameMkLst>
            <pc:docMk/>
            <pc:sldMk cId="2449934927" sldId="834"/>
            <ac:graphicFrameMk id="9" creationId="{A04CB6AC-0BA3-475E-93DA-C7F28EBDF9BE}"/>
          </ac:graphicFrameMkLst>
        </pc:graphicFrameChg>
        <pc:graphicFrameChg chg="add del mod modGraphic">
          <ac:chgData name="Thomas Nield" userId="e7924354f0a44a8c" providerId="LiveId" clId="{9A61A16B-64B8-4D20-9A84-32CE0E61091F}" dt="2020-12-30T20:44:59.995" v="11949" actId="478"/>
          <ac:graphicFrameMkLst>
            <pc:docMk/>
            <pc:sldMk cId="2449934927" sldId="834"/>
            <ac:graphicFrameMk id="10" creationId="{D18B391A-5590-4741-AE84-C38F46B76C4F}"/>
          </ac:graphicFrameMkLst>
        </pc:graphicFrameChg>
        <pc:graphicFrameChg chg="add del mod">
          <ac:chgData name="Thomas Nield" userId="e7924354f0a44a8c" providerId="LiveId" clId="{9A61A16B-64B8-4D20-9A84-32CE0E61091F}" dt="2020-12-30T20:45:10.754" v="11952" actId="478"/>
          <ac:graphicFrameMkLst>
            <pc:docMk/>
            <pc:sldMk cId="2449934927" sldId="834"/>
            <ac:graphicFrameMk id="11" creationId="{D2C4C076-1047-4505-9AEF-A10D1DA11F34}"/>
          </ac:graphicFrameMkLst>
        </pc:graphicFrameChg>
        <pc:graphicFrameChg chg="add del mod modGraphic">
          <ac:chgData name="Thomas Nield" userId="e7924354f0a44a8c" providerId="LiveId" clId="{9A61A16B-64B8-4D20-9A84-32CE0E61091F}" dt="2020-12-30T20:45:46.494" v="11958" actId="478"/>
          <ac:graphicFrameMkLst>
            <pc:docMk/>
            <pc:sldMk cId="2449934927" sldId="834"/>
            <ac:graphicFrameMk id="12" creationId="{1E99C142-3541-4256-B8F1-A758BA7159BA}"/>
          </ac:graphicFrameMkLst>
        </pc:graphicFrameChg>
        <pc:picChg chg="add mod">
          <ac:chgData name="Thomas Nield" userId="e7924354f0a44a8c" providerId="LiveId" clId="{9A61A16B-64B8-4D20-9A84-32CE0E61091F}" dt="2021-01-08T02:04:58.488" v="16710" actId="1076"/>
          <ac:picMkLst>
            <pc:docMk/>
            <pc:sldMk cId="2449934927" sldId="834"/>
            <ac:picMk id="7" creationId="{D371F4D5-1A61-47EF-BCE5-EAA0D7466636}"/>
          </ac:picMkLst>
        </pc:picChg>
        <pc:picChg chg="add del mod">
          <ac:chgData name="Thomas Nield" userId="e7924354f0a44a8c" providerId="LiveId" clId="{9A61A16B-64B8-4D20-9A84-32CE0E61091F}" dt="2020-12-30T20:53:12.402" v="12693" actId="478"/>
          <ac:picMkLst>
            <pc:docMk/>
            <pc:sldMk cId="2449934927" sldId="834"/>
            <ac:picMk id="13" creationId="{475D9E3D-1368-4A7F-B5E4-CA0820435E5A}"/>
          </ac:picMkLst>
        </pc:picChg>
        <pc:picChg chg="add del mod">
          <ac:chgData name="Thomas Nield" userId="e7924354f0a44a8c" providerId="LiveId" clId="{9A61A16B-64B8-4D20-9A84-32CE0E61091F}" dt="2021-01-08T01:35:53.938" v="15025" actId="478"/>
          <ac:picMkLst>
            <pc:docMk/>
            <pc:sldMk cId="2449934927" sldId="834"/>
            <ac:picMk id="14" creationId="{B6214DD7-A40C-4AD0-9532-01252A37DAE1}"/>
          </ac:picMkLst>
        </pc:picChg>
      </pc:sldChg>
      <pc:sldChg chg="del">
        <pc:chgData name="Thomas Nield" userId="e7924354f0a44a8c" providerId="LiveId" clId="{9A61A16B-64B8-4D20-9A84-32CE0E61091F}" dt="2020-12-29T22:24:42.646" v="0" actId="47"/>
        <pc:sldMkLst>
          <pc:docMk/>
          <pc:sldMk cId="3005253412" sldId="834"/>
        </pc:sldMkLst>
      </pc:sldChg>
      <pc:sldChg chg="addSp delSp modSp new mod">
        <pc:chgData name="Thomas Nield" userId="e7924354f0a44a8c" providerId="LiveId" clId="{9A61A16B-64B8-4D20-9A84-32CE0E61091F}" dt="2020-12-30T21:24:10.617" v="13949" actId="20577"/>
        <pc:sldMkLst>
          <pc:docMk/>
          <pc:sldMk cId="1382647806" sldId="835"/>
        </pc:sldMkLst>
        <pc:spChg chg="mod">
          <ac:chgData name="Thomas Nield" userId="e7924354f0a44a8c" providerId="LiveId" clId="{9A61A16B-64B8-4D20-9A84-32CE0E61091F}" dt="2020-12-30T18:05:42.419" v="11161" actId="20577"/>
          <ac:spMkLst>
            <pc:docMk/>
            <pc:sldMk cId="1382647806" sldId="835"/>
            <ac:spMk id="2" creationId="{C747E37D-AF5D-4A14-8835-72C9EEAC38B6}"/>
          </ac:spMkLst>
        </pc:spChg>
        <pc:spChg chg="mod">
          <ac:chgData name="Thomas Nield" userId="e7924354f0a44a8c" providerId="LiveId" clId="{9A61A16B-64B8-4D20-9A84-32CE0E61091F}" dt="2020-12-30T21:24:10.617" v="13949" actId="20577"/>
          <ac:spMkLst>
            <pc:docMk/>
            <pc:sldMk cId="1382647806" sldId="835"/>
            <ac:spMk id="3" creationId="{AB8C7318-D42E-4330-ABBC-6B0AD3277AD9}"/>
          </ac:spMkLst>
        </pc:spChg>
        <pc:spChg chg="add mod">
          <ac:chgData name="Thomas Nield" userId="e7924354f0a44a8c" providerId="LiveId" clId="{9A61A16B-64B8-4D20-9A84-32CE0E61091F}" dt="2020-12-30T20:53:52.823" v="12706" actId="20577"/>
          <ac:spMkLst>
            <pc:docMk/>
            <pc:sldMk cId="1382647806" sldId="835"/>
            <ac:spMk id="4" creationId="{FE2149E7-2362-414C-87AC-529C955EFBE2}"/>
          </ac:spMkLst>
        </pc:spChg>
        <pc:graphicFrameChg chg="add del mod">
          <ac:chgData name="Thomas Nield" userId="e7924354f0a44a8c" providerId="LiveId" clId="{9A61A16B-64B8-4D20-9A84-32CE0E61091F}" dt="2020-12-30T21:08:38.518" v="13875"/>
          <ac:graphicFrameMkLst>
            <pc:docMk/>
            <pc:sldMk cId="1382647806" sldId="835"/>
            <ac:graphicFrameMk id="5" creationId="{E3E6D2D2-A68A-4E4C-8850-3F5BE634BCAD}"/>
          </ac:graphicFrameMkLst>
        </pc:graphicFrameChg>
        <pc:graphicFrameChg chg="add mod">
          <ac:chgData name="Thomas Nield" userId="e7924354f0a44a8c" providerId="LiveId" clId="{9A61A16B-64B8-4D20-9A84-32CE0E61091F}" dt="2020-12-30T21:09:29.031" v="13898" actId="6549"/>
          <ac:graphicFrameMkLst>
            <pc:docMk/>
            <pc:sldMk cId="1382647806" sldId="835"/>
            <ac:graphicFrameMk id="6" creationId="{717DDC6B-7178-40E1-AA84-1211FB75FA85}"/>
          </ac:graphicFrameMkLst>
        </pc:graphicFrameChg>
      </pc:sldChg>
      <pc:sldChg chg="del">
        <pc:chgData name="Thomas Nield" userId="e7924354f0a44a8c" providerId="LiveId" clId="{9A61A16B-64B8-4D20-9A84-32CE0E61091F}" dt="2020-12-29T22:24:42.646" v="0" actId="47"/>
        <pc:sldMkLst>
          <pc:docMk/>
          <pc:sldMk cId="2848598027" sldId="835"/>
        </pc:sldMkLst>
      </pc:sldChg>
      <pc:sldChg chg="addSp modSp new mod">
        <pc:chgData name="Thomas Nield" userId="e7924354f0a44a8c" providerId="LiveId" clId="{9A61A16B-64B8-4D20-9A84-32CE0E61091F}" dt="2021-01-19T23:45:20.529" v="37628" actId="20577"/>
        <pc:sldMkLst>
          <pc:docMk/>
          <pc:sldMk cId="1781420349" sldId="836"/>
        </pc:sldMkLst>
        <pc:spChg chg="mod">
          <ac:chgData name="Thomas Nield" userId="e7924354f0a44a8c" providerId="LiveId" clId="{9A61A16B-64B8-4D20-9A84-32CE0E61091F}" dt="2021-01-08T01:13:19.183" v="14992" actId="6549"/>
          <ac:spMkLst>
            <pc:docMk/>
            <pc:sldMk cId="1781420349" sldId="836"/>
            <ac:spMk id="2" creationId="{3F72A12B-5EE7-4499-83AC-85338DAE7C7F}"/>
          </ac:spMkLst>
        </pc:spChg>
        <pc:spChg chg="mod">
          <ac:chgData name="Thomas Nield" userId="e7924354f0a44a8c" providerId="LiveId" clId="{9A61A16B-64B8-4D20-9A84-32CE0E61091F}" dt="2021-01-19T23:45:20.529" v="37628" actId="20577"/>
          <ac:spMkLst>
            <pc:docMk/>
            <pc:sldMk cId="1781420349" sldId="836"/>
            <ac:spMk id="3" creationId="{F4DBBF6B-B24B-4A86-AF8A-8D0F4967329C}"/>
          </ac:spMkLst>
        </pc:spChg>
        <pc:graphicFrameChg chg="add mod modGraphic">
          <ac:chgData name="Thomas Nield" userId="e7924354f0a44a8c" providerId="LiveId" clId="{9A61A16B-64B8-4D20-9A84-32CE0E61091F}" dt="2021-01-08T18:43:45.653" v="18117" actId="1076"/>
          <ac:graphicFrameMkLst>
            <pc:docMk/>
            <pc:sldMk cId="1781420349" sldId="836"/>
            <ac:graphicFrameMk id="4" creationId="{4E40E7CA-3CFA-4948-A226-26CB704ED5CB}"/>
          </ac:graphicFrameMkLst>
        </pc:graphicFrameChg>
      </pc:sldChg>
      <pc:sldChg chg="del">
        <pc:chgData name="Thomas Nield" userId="e7924354f0a44a8c" providerId="LiveId" clId="{9A61A16B-64B8-4D20-9A84-32CE0E61091F}" dt="2020-12-29T22:24:42.646" v="0" actId="47"/>
        <pc:sldMkLst>
          <pc:docMk/>
          <pc:sldMk cId="2425251256" sldId="836"/>
        </pc:sldMkLst>
      </pc:sldChg>
      <pc:sldChg chg="modSp new del mod">
        <pc:chgData name="Thomas Nield" userId="e7924354f0a44a8c" providerId="LiveId" clId="{9A61A16B-64B8-4D20-9A84-32CE0E61091F}" dt="2020-12-30T21:30:08.917" v="14011" actId="47"/>
        <pc:sldMkLst>
          <pc:docMk/>
          <pc:sldMk cId="825293401" sldId="837"/>
        </pc:sldMkLst>
        <pc:spChg chg="mod">
          <ac:chgData name="Thomas Nield" userId="e7924354f0a44a8c" providerId="LiveId" clId="{9A61A16B-64B8-4D20-9A84-32CE0E61091F}" dt="2020-12-30T21:26:07.794" v="13969" actId="20577"/>
          <ac:spMkLst>
            <pc:docMk/>
            <pc:sldMk cId="825293401" sldId="837"/>
            <ac:spMk id="2" creationId="{B0897C86-9569-455C-9087-67B9BBA6E51F}"/>
          </ac:spMkLst>
        </pc:spChg>
      </pc:sldChg>
      <pc:sldChg chg="del">
        <pc:chgData name="Thomas Nield" userId="e7924354f0a44a8c" providerId="LiveId" clId="{9A61A16B-64B8-4D20-9A84-32CE0E61091F}" dt="2020-12-29T22:24:42.646" v="0" actId="47"/>
        <pc:sldMkLst>
          <pc:docMk/>
          <pc:sldMk cId="4188865088" sldId="837"/>
        </pc:sldMkLst>
      </pc:sldChg>
      <pc:sldChg chg="modSp add mod ord">
        <pc:chgData name="Thomas Nield" userId="e7924354f0a44a8c" providerId="LiveId" clId="{9A61A16B-64B8-4D20-9A84-32CE0E61091F}" dt="2020-12-30T21:26:54.943" v="14007" actId="20577"/>
        <pc:sldMkLst>
          <pc:docMk/>
          <pc:sldMk cId="2947426268" sldId="838"/>
        </pc:sldMkLst>
        <pc:spChg chg="mod">
          <ac:chgData name="Thomas Nield" userId="e7924354f0a44a8c" providerId="LiveId" clId="{9A61A16B-64B8-4D20-9A84-32CE0E61091F}" dt="2020-12-30T21:26:54.943" v="14007" actId="20577"/>
          <ac:spMkLst>
            <pc:docMk/>
            <pc:sldMk cId="2947426268" sldId="838"/>
            <ac:spMk id="2" creationId="{00000000-0000-0000-0000-000000000000}"/>
          </ac:spMkLst>
        </pc:spChg>
      </pc:sldChg>
      <pc:sldChg chg="del">
        <pc:chgData name="Thomas Nield" userId="e7924354f0a44a8c" providerId="LiveId" clId="{9A61A16B-64B8-4D20-9A84-32CE0E61091F}" dt="2020-12-29T22:24:42.646" v="0" actId="47"/>
        <pc:sldMkLst>
          <pc:docMk/>
          <pc:sldMk cId="3395505949" sldId="838"/>
        </pc:sldMkLst>
      </pc:sldChg>
      <pc:sldChg chg="add del">
        <pc:chgData name="Thomas Nield" userId="e7924354f0a44a8c" providerId="LiveId" clId="{9A61A16B-64B8-4D20-9A84-32CE0E61091F}" dt="2021-01-03T03:02:55.873" v="14101"/>
        <pc:sldMkLst>
          <pc:docMk/>
          <pc:sldMk cId="2109476332" sldId="839"/>
        </pc:sldMkLst>
      </pc:sldChg>
      <pc:sldChg chg="del">
        <pc:chgData name="Thomas Nield" userId="e7924354f0a44a8c" providerId="LiveId" clId="{9A61A16B-64B8-4D20-9A84-32CE0E61091F}" dt="2020-12-29T22:24:42.646" v="0" actId="47"/>
        <pc:sldMkLst>
          <pc:docMk/>
          <pc:sldMk cId="3558033263" sldId="839"/>
        </pc:sldMkLst>
      </pc:sldChg>
      <pc:sldChg chg="add del">
        <pc:chgData name="Thomas Nield" userId="e7924354f0a44a8c" providerId="LiveId" clId="{9A61A16B-64B8-4D20-9A84-32CE0E61091F}" dt="2020-12-30T21:27:28.954" v="14009"/>
        <pc:sldMkLst>
          <pc:docMk/>
          <pc:sldMk cId="3737372952" sldId="839"/>
        </pc:sldMkLst>
      </pc:sldChg>
      <pc:sldChg chg="del">
        <pc:chgData name="Thomas Nield" userId="e7924354f0a44a8c" providerId="LiveId" clId="{9A61A16B-64B8-4D20-9A84-32CE0E61091F}" dt="2020-12-29T22:24:42.646" v="0" actId="47"/>
        <pc:sldMkLst>
          <pc:docMk/>
          <pc:sldMk cId="642749178" sldId="840"/>
        </pc:sldMkLst>
      </pc:sldChg>
      <pc:sldChg chg="modSp add del">
        <pc:chgData name="Thomas Nield" userId="e7924354f0a44a8c" providerId="LiveId" clId="{9A61A16B-64B8-4D20-9A84-32CE0E61091F}" dt="2021-01-03T03:02:55.873" v="14101"/>
        <pc:sldMkLst>
          <pc:docMk/>
          <pc:sldMk cId="2710359825" sldId="840"/>
        </pc:sldMkLst>
        <pc:spChg chg="mod">
          <ac:chgData name="Thomas Nield" userId="e7924354f0a44a8c" providerId="LiveId" clId="{9A61A16B-64B8-4D20-9A84-32CE0E61091F}" dt="2020-12-30T21:31:22.339" v="14086" actId="20577"/>
          <ac:spMkLst>
            <pc:docMk/>
            <pc:sldMk cId="2710359825" sldId="840"/>
            <ac:spMk id="8" creationId="{D67E8AA7-9303-490F-B252-1FC2B9D1D722}"/>
          </ac:spMkLst>
        </pc:spChg>
      </pc:sldChg>
      <pc:sldChg chg="del">
        <pc:chgData name="Thomas Nield" userId="e7924354f0a44a8c" providerId="LiveId" clId="{9A61A16B-64B8-4D20-9A84-32CE0E61091F}" dt="2020-12-29T22:24:42.646" v="0" actId="47"/>
        <pc:sldMkLst>
          <pc:docMk/>
          <pc:sldMk cId="2532746115" sldId="841"/>
        </pc:sldMkLst>
      </pc:sldChg>
      <pc:sldChg chg="modSp add del mod modAnim">
        <pc:chgData name="Thomas Nield" userId="e7924354f0a44a8c" providerId="LiveId" clId="{9A61A16B-64B8-4D20-9A84-32CE0E61091F}" dt="2021-01-09T19:23:46.070" v="27639" actId="20577"/>
        <pc:sldMkLst>
          <pc:docMk/>
          <pc:sldMk cId="3451160585" sldId="841"/>
        </pc:sldMkLst>
        <pc:spChg chg="mod">
          <ac:chgData name="Thomas Nield" userId="e7924354f0a44a8c" providerId="LiveId" clId="{9A61A16B-64B8-4D20-9A84-32CE0E61091F}" dt="2021-01-09T19:23:44.569" v="27637" actId="20577"/>
          <ac:spMkLst>
            <pc:docMk/>
            <pc:sldMk cId="3451160585" sldId="841"/>
            <ac:spMk id="2" creationId="{134E4A95-62B7-4953-97E4-5CAF7ED9354D}"/>
          </ac:spMkLst>
        </pc:spChg>
        <pc:spChg chg="mod">
          <ac:chgData name="Thomas Nield" userId="e7924354f0a44a8c" providerId="LiveId" clId="{9A61A16B-64B8-4D20-9A84-32CE0E61091F}" dt="2021-01-03T03:06:27.998" v="14166" actId="20577"/>
          <ac:spMkLst>
            <pc:docMk/>
            <pc:sldMk cId="3451160585" sldId="841"/>
            <ac:spMk id="3" creationId="{C8948E38-5207-4FBF-98E1-FD085B97BC8F}"/>
          </ac:spMkLst>
        </pc:spChg>
      </pc:sldChg>
      <pc:sldChg chg="add del">
        <pc:chgData name="Thomas Nield" userId="e7924354f0a44a8c" providerId="LiveId" clId="{9A61A16B-64B8-4D20-9A84-32CE0E61091F}" dt="2020-12-30T21:30:08.917" v="14011" actId="47"/>
        <pc:sldMkLst>
          <pc:docMk/>
          <pc:sldMk cId="3800871591" sldId="841"/>
        </pc:sldMkLst>
      </pc:sldChg>
      <pc:sldChg chg="modSp add mod modAnim">
        <pc:chgData name="Thomas Nield" userId="e7924354f0a44a8c" providerId="LiveId" clId="{9A61A16B-64B8-4D20-9A84-32CE0E61091F}" dt="2021-01-19T23:55:07.907" v="37631" actId="14100"/>
        <pc:sldMkLst>
          <pc:docMk/>
          <pc:sldMk cId="1929171149" sldId="842"/>
        </pc:sldMkLst>
        <pc:spChg chg="mod">
          <ac:chgData name="Thomas Nield" userId="e7924354f0a44a8c" providerId="LiveId" clId="{9A61A16B-64B8-4D20-9A84-32CE0E61091F}" dt="2021-01-13T02:42:49.673" v="37540" actId="20577"/>
          <ac:spMkLst>
            <pc:docMk/>
            <pc:sldMk cId="1929171149" sldId="842"/>
            <ac:spMk id="2" creationId="{1F62E9C8-C12C-4703-8243-84541D18CD08}"/>
          </ac:spMkLst>
        </pc:spChg>
        <pc:spChg chg="mod">
          <ac:chgData name="Thomas Nield" userId="e7924354f0a44a8c" providerId="LiveId" clId="{9A61A16B-64B8-4D20-9A84-32CE0E61091F}" dt="2021-01-19T23:55:07.907" v="37631" actId="14100"/>
          <ac:spMkLst>
            <pc:docMk/>
            <pc:sldMk cId="1929171149" sldId="842"/>
            <ac:spMk id="4" creationId="{C45087FD-3AC5-451F-9B3F-5FC44E3A2697}"/>
          </ac:spMkLst>
        </pc:spChg>
        <pc:picChg chg="mod">
          <ac:chgData name="Thomas Nield" userId="e7924354f0a44a8c" providerId="LiveId" clId="{9A61A16B-64B8-4D20-9A84-32CE0E61091F}" dt="2021-01-08T19:51:10.081" v="21313" actId="1076"/>
          <ac:picMkLst>
            <pc:docMk/>
            <pc:sldMk cId="1929171149" sldId="842"/>
            <ac:picMk id="7" creationId="{89854820-E83C-4C75-8CD6-A002F79F1809}"/>
          </ac:picMkLst>
        </pc:picChg>
      </pc:sldChg>
      <pc:sldChg chg="modSp add mod modAnim">
        <pc:chgData name="Thomas Nield" userId="e7924354f0a44a8c" providerId="LiveId" clId="{9A61A16B-64B8-4D20-9A84-32CE0E61091F}" dt="2021-01-19T23:55:50.916" v="37644" actId="14100"/>
        <pc:sldMkLst>
          <pc:docMk/>
          <pc:sldMk cId="1762611401" sldId="843"/>
        </pc:sldMkLst>
        <pc:spChg chg="mod">
          <ac:chgData name="Thomas Nield" userId="e7924354f0a44a8c" providerId="LiveId" clId="{9A61A16B-64B8-4D20-9A84-32CE0E61091F}" dt="2021-01-19T23:55:43.046" v="37640" actId="20577"/>
          <ac:spMkLst>
            <pc:docMk/>
            <pc:sldMk cId="1762611401" sldId="843"/>
            <ac:spMk id="2" creationId="{1F62E9C8-C12C-4703-8243-84541D18CD08}"/>
          </ac:spMkLst>
        </pc:spChg>
        <pc:spChg chg="mod">
          <ac:chgData name="Thomas Nield" userId="e7924354f0a44a8c" providerId="LiveId" clId="{9A61A16B-64B8-4D20-9A84-32CE0E61091F}" dt="2021-01-19T23:55:50.916" v="37644" actId="14100"/>
          <ac:spMkLst>
            <pc:docMk/>
            <pc:sldMk cId="1762611401" sldId="843"/>
            <ac:spMk id="4" creationId="{80EE049B-2D05-4442-9DF8-16A9890B1A09}"/>
          </ac:spMkLst>
        </pc:spChg>
      </pc:sldChg>
      <pc:sldChg chg="modSp add mod">
        <pc:chgData name="Thomas Nield" userId="e7924354f0a44a8c" providerId="LiveId" clId="{9A61A16B-64B8-4D20-9A84-32CE0E61091F}" dt="2021-01-08T20:29:01.129" v="22137" actId="6549"/>
        <pc:sldMkLst>
          <pc:docMk/>
          <pc:sldMk cId="2601174199" sldId="848"/>
        </pc:sldMkLst>
        <pc:spChg chg="mod">
          <ac:chgData name="Thomas Nield" userId="e7924354f0a44a8c" providerId="LiveId" clId="{9A61A16B-64B8-4D20-9A84-32CE0E61091F}" dt="2021-01-08T20:29:01.129" v="22137" actId="6549"/>
          <ac:spMkLst>
            <pc:docMk/>
            <pc:sldMk cId="2601174199" sldId="848"/>
            <ac:spMk id="2" creationId="{BF8FA996-50BF-473D-8A55-1C2740F119C7}"/>
          </ac:spMkLst>
        </pc:spChg>
        <pc:spChg chg="mod">
          <ac:chgData name="Thomas Nield" userId="e7924354f0a44a8c" providerId="LiveId" clId="{9A61A16B-64B8-4D20-9A84-32CE0E61091F}" dt="2021-01-08T18:49:08.191" v="18212"/>
          <ac:spMkLst>
            <pc:docMk/>
            <pc:sldMk cId="2601174199" sldId="848"/>
            <ac:spMk id="3" creationId="{BD295A4E-7678-451F-9CC1-A668AE741C97}"/>
          </ac:spMkLst>
        </pc:spChg>
      </pc:sldChg>
      <pc:sldChg chg="modSp add mod">
        <pc:chgData name="Thomas Nield" userId="e7924354f0a44a8c" providerId="LiveId" clId="{9A61A16B-64B8-4D20-9A84-32CE0E61091F}" dt="2021-01-19T23:58:01.585" v="37649" actId="20577"/>
        <pc:sldMkLst>
          <pc:docMk/>
          <pc:sldMk cId="2122086924" sldId="849"/>
        </pc:sldMkLst>
        <pc:spChg chg="mod">
          <ac:chgData name="Thomas Nield" userId="e7924354f0a44a8c" providerId="LiveId" clId="{9A61A16B-64B8-4D20-9A84-32CE0E61091F}" dt="2021-01-10T02:40:02.316" v="34646" actId="20577"/>
          <ac:spMkLst>
            <pc:docMk/>
            <pc:sldMk cId="2122086924" sldId="849"/>
            <ac:spMk id="2" creationId="{BF8FA996-50BF-473D-8A55-1C2740F119C7}"/>
          </ac:spMkLst>
        </pc:spChg>
        <pc:spChg chg="mod">
          <ac:chgData name="Thomas Nield" userId="e7924354f0a44a8c" providerId="LiveId" clId="{9A61A16B-64B8-4D20-9A84-32CE0E61091F}" dt="2021-01-19T23:58:01.585" v="37649" actId="20577"/>
          <ac:spMkLst>
            <pc:docMk/>
            <pc:sldMk cId="2122086924" sldId="849"/>
            <ac:spMk id="3" creationId="{BD295A4E-7678-451F-9CC1-A668AE741C97}"/>
          </ac:spMkLst>
        </pc:spChg>
      </pc:sldChg>
      <pc:sldChg chg="add ord">
        <pc:chgData name="Thomas Nield" userId="e7924354f0a44a8c" providerId="LiveId" clId="{9A61A16B-64B8-4D20-9A84-32CE0E61091F}" dt="2021-01-08T20:27:05.585" v="22135"/>
        <pc:sldMkLst>
          <pc:docMk/>
          <pc:sldMk cId="147199450" sldId="853"/>
        </pc:sldMkLst>
      </pc:sldChg>
      <pc:sldChg chg="addSp delSp modSp new mod modNotesTx">
        <pc:chgData name="Thomas Nield" userId="e7924354f0a44a8c" providerId="LiveId" clId="{9A61A16B-64B8-4D20-9A84-32CE0E61091F}" dt="2021-01-08T19:52:38.105" v="21386" actId="20577"/>
        <pc:sldMkLst>
          <pc:docMk/>
          <pc:sldMk cId="2106511323" sldId="854"/>
        </pc:sldMkLst>
        <pc:spChg chg="mod">
          <ac:chgData name="Thomas Nield" userId="e7924354f0a44a8c" providerId="LiveId" clId="{9A61A16B-64B8-4D20-9A84-32CE0E61091F}" dt="2021-01-08T18:49:15.782" v="18234" actId="20577"/>
          <ac:spMkLst>
            <pc:docMk/>
            <pc:sldMk cId="2106511323" sldId="854"/>
            <ac:spMk id="2" creationId="{430C1438-CB5C-4356-81AE-7589B680596C}"/>
          </ac:spMkLst>
        </pc:spChg>
        <pc:spChg chg="mod">
          <ac:chgData name="Thomas Nield" userId="e7924354f0a44a8c" providerId="LiveId" clId="{9A61A16B-64B8-4D20-9A84-32CE0E61091F}" dt="2021-01-08T19:52:38.105" v="21386" actId="20577"/>
          <ac:spMkLst>
            <pc:docMk/>
            <pc:sldMk cId="2106511323" sldId="854"/>
            <ac:spMk id="3" creationId="{5D6FD1B6-7777-417A-81D1-C18D86C0AADB}"/>
          </ac:spMkLst>
        </pc:spChg>
        <pc:picChg chg="add del mod">
          <ac:chgData name="Thomas Nield" userId="e7924354f0a44a8c" providerId="LiveId" clId="{9A61A16B-64B8-4D20-9A84-32CE0E61091F}" dt="2021-01-08T19:04:07.856" v="18820" actId="478"/>
          <ac:picMkLst>
            <pc:docMk/>
            <pc:sldMk cId="2106511323" sldId="854"/>
            <ac:picMk id="2050" creationId="{D1036C00-BB18-46C1-A8B5-1B1BB48F93DD}"/>
          </ac:picMkLst>
        </pc:picChg>
        <pc:picChg chg="add del mod">
          <ac:chgData name="Thomas Nield" userId="e7924354f0a44a8c" providerId="LiveId" clId="{9A61A16B-64B8-4D20-9A84-32CE0E61091F}" dt="2021-01-08T19:04:53.024" v="18828" actId="478"/>
          <ac:picMkLst>
            <pc:docMk/>
            <pc:sldMk cId="2106511323" sldId="854"/>
            <ac:picMk id="2052" creationId="{EEEAA235-5070-4A11-B7B4-9CF830BF62B6}"/>
          </ac:picMkLst>
        </pc:picChg>
        <pc:picChg chg="add mod">
          <ac:chgData name="Thomas Nield" userId="e7924354f0a44a8c" providerId="LiveId" clId="{9A61A16B-64B8-4D20-9A84-32CE0E61091F}" dt="2021-01-08T19:05:13.027" v="18832" actId="1076"/>
          <ac:picMkLst>
            <pc:docMk/>
            <pc:sldMk cId="2106511323" sldId="854"/>
            <ac:picMk id="2054" creationId="{6835686C-F521-4E32-9D95-824CE7EBBAB2}"/>
          </ac:picMkLst>
        </pc:picChg>
      </pc:sldChg>
      <pc:sldChg chg="addSp delSp modSp new mod">
        <pc:chgData name="Thomas Nield" userId="e7924354f0a44a8c" providerId="LiveId" clId="{9A61A16B-64B8-4D20-9A84-32CE0E61091F}" dt="2021-01-09T04:24:44.033" v="26825" actId="122"/>
        <pc:sldMkLst>
          <pc:docMk/>
          <pc:sldMk cId="160244189" sldId="855"/>
        </pc:sldMkLst>
        <pc:spChg chg="mod">
          <ac:chgData name="Thomas Nield" userId="e7924354f0a44a8c" providerId="LiveId" clId="{9A61A16B-64B8-4D20-9A84-32CE0E61091F}" dt="2021-01-08T02:27:02.720" v="17837" actId="20577"/>
          <ac:spMkLst>
            <pc:docMk/>
            <pc:sldMk cId="160244189" sldId="855"/>
            <ac:spMk id="2" creationId="{5E4C06B1-7892-4636-92D4-59671EB9A474}"/>
          </ac:spMkLst>
        </pc:spChg>
        <pc:spChg chg="mod">
          <ac:chgData name="Thomas Nield" userId="e7924354f0a44a8c" providerId="LiveId" clId="{9A61A16B-64B8-4D20-9A84-32CE0E61091F}" dt="2021-01-09T04:24:44.033" v="26825" actId="122"/>
          <ac:spMkLst>
            <pc:docMk/>
            <pc:sldMk cId="160244189" sldId="855"/>
            <ac:spMk id="3" creationId="{8ECDF0CA-D0C0-42BA-B3FD-5DA3CC4086C6}"/>
          </ac:spMkLst>
        </pc:spChg>
        <pc:picChg chg="add del mod">
          <ac:chgData name="Thomas Nield" userId="e7924354f0a44a8c" providerId="LiveId" clId="{9A61A16B-64B8-4D20-9A84-32CE0E61091F}" dt="2021-01-08T01:47:51.274" v="15563" actId="21"/>
          <ac:picMkLst>
            <pc:docMk/>
            <pc:sldMk cId="160244189" sldId="855"/>
            <ac:picMk id="1026" creationId="{AE2C5832-433C-4622-A40E-15B6E391F40A}"/>
          </ac:picMkLst>
        </pc:picChg>
        <pc:picChg chg="add del mod">
          <ac:chgData name="Thomas Nield" userId="e7924354f0a44a8c" providerId="LiveId" clId="{9A61A16B-64B8-4D20-9A84-32CE0E61091F}" dt="2021-01-08T01:47:51.274" v="15563" actId="21"/>
          <ac:picMkLst>
            <pc:docMk/>
            <pc:sldMk cId="160244189" sldId="855"/>
            <ac:picMk id="1028" creationId="{66BF3568-141D-48B9-937C-C506461572D4}"/>
          </ac:picMkLst>
        </pc:picChg>
      </pc:sldChg>
      <pc:sldChg chg="addSp modSp new mod">
        <pc:chgData name="Thomas Nield" userId="e7924354f0a44a8c" providerId="LiveId" clId="{9A61A16B-64B8-4D20-9A84-32CE0E61091F}" dt="2021-01-19T23:45:58.190" v="37629" actId="20577"/>
        <pc:sldMkLst>
          <pc:docMk/>
          <pc:sldMk cId="1286590508" sldId="856"/>
        </pc:sldMkLst>
        <pc:spChg chg="mod">
          <ac:chgData name="Thomas Nield" userId="e7924354f0a44a8c" providerId="LiveId" clId="{9A61A16B-64B8-4D20-9A84-32CE0E61091F}" dt="2021-01-08T01:47:08.142" v="15546" actId="20577"/>
          <ac:spMkLst>
            <pc:docMk/>
            <pc:sldMk cId="1286590508" sldId="856"/>
            <ac:spMk id="2" creationId="{79AB697B-0CEC-40EE-95DC-2C8E29002A3E}"/>
          </ac:spMkLst>
        </pc:spChg>
        <pc:spChg chg="mod">
          <ac:chgData name="Thomas Nield" userId="e7924354f0a44a8c" providerId="LiveId" clId="{9A61A16B-64B8-4D20-9A84-32CE0E61091F}" dt="2021-01-19T23:45:58.190" v="37629" actId="20577"/>
          <ac:spMkLst>
            <pc:docMk/>
            <pc:sldMk cId="1286590508" sldId="856"/>
            <ac:spMk id="3" creationId="{D5DA2ECD-93F9-4BD8-B830-BD8C3C364FC7}"/>
          </ac:spMkLst>
        </pc:spChg>
        <pc:picChg chg="add mod">
          <ac:chgData name="Thomas Nield" userId="e7924354f0a44a8c" providerId="LiveId" clId="{9A61A16B-64B8-4D20-9A84-32CE0E61091F}" dt="2021-01-08T01:47:51.890" v="15564"/>
          <ac:picMkLst>
            <pc:docMk/>
            <pc:sldMk cId="1286590508" sldId="856"/>
            <ac:picMk id="4" creationId="{9B126F85-2CFD-4277-A559-0D4E09F79353}"/>
          </ac:picMkLst>
        </pc:picChg>
        <pc:picChg chg="add mod">
          <ac:chgData name="Thomas Nield" userId="e7924354f0a44a8c" providerId="LiveId" clId="{9A61A16B-64B8-4D20-9A84-32CE0E61091F}" dt="2021-01-08T01:47:51.890" v="15564"/>
          <ac:picMkLst>
            <pc:docMk/>
            <pc:sldMk cId="1286590508" sldId="856"/>
            <ac:picMk id="5" creationId="{239E13DA-96F0-43A1-9C79-F7BFD4F5AB1F}"/>
          </ac:picMkLst>
        </pc:picChg>
      </pc:sldChg>
      <pc:sldChg chg="addSp modSp add mod">
        <pc:chgData name="Thomas Nield" userId="e7924354f0a44a8c" providerId="LiveId" clId="{9A61A16B-64B8-4D20-9A84-32CE0E61091F}" dt="2021-01-08T18:44:47.401" v="18119" actId="1076"/>
        <pc:sldMkLst>
          <pc:docMk/>
          <pc:sldMk cId="630011219" sldId="857"/>
        </pc:sldMkLst>
        <pc:spChg chg="mod">
          <ac:chgData name="Thomas Nield" userId="e7924354f0a44a8c" providerId="LiveId" clId="{9A61A16B-64B8-4D20-9A84-32CE0E61091F}" dt="2021-01-08T02:00:27.479" v="16683" actId="27636"/>
          <ac:spMkLst>
            <pc:docMk/>
            <pc:sldMk cId="630011219" sldId="857"/>
            <ac:spMk id="3" creationId="{D5DA2ECD-93F9-4BD8-B830-BD8C3C364FC7}"/>
          </ac:spMkLst>
        </pc:spChg>
        <pc:spChg chg="add mod">
          <ac:chgData name="Thomas Nield" userId="e7924354f0a44a8c" providerId="LiveId" clId="{9A61A16B-64B8-4D20-9A84-32CE0E61091F}" dt="2021-01-08T18:44:47.401" v="18119" actId="1076"/>
          <ac:spMkLst>
            <pc:docMk/>
            <pc:sldMk cId="630011219" sldId="857"/>
            <ac:spMk id="6" creationId="{A5797863-22E8-495B-8A99-39DABFD56E47}"/>
          </ac:spMkLst>
        </pc:spChg>
      </pc:sldChg>
      <pc:sldChg chg="addSp modSp new mod">
        <pc:chgData name="Thomas Nield" userId="e7924354f0a44a8c" providerId="LiveId" clId="{9A61A16B-64B8-4D20-9A84-32CE0E61091F}" dt="2021-01-08T18:46:16.488" v="18164" actId="1076"/>
        <pc:sldMkLst>
          <pc:docMk/>
          <pc:sldMk cId="2952692898" sldId="858"/>
        </pc:sldMkLst>
        <pc:spChg chg="mod">
          <ac:chgData name="Thomas Nield" userId="e7924354f0a44a8c" providerId="LiveId" clId="{9A61A16B-64B8-4D20-9A84-32CE0E61091F}" dt="2021-01-08T02:27:08.526" v="17849" actId="20577"/>
          <ac:spMkLst>
            <pc:docMk/>
            <pc:sldMk cId="2952692898" sldId="858"/>
            <ac:spMk id="2" creationId="{1F105BB1-8F4E-4194-B4DD-83968DA15278}"/>
          </ac:spMkLst>
        </pc:spChg>
        <pc:spChg chg="mod">
          <ac:chgData name="Thomas Nield" userId="e7924354f0a44a8c" providerId="LiveId" clId="{9A61A16B-64B8-4D20-9A84-32CE0E61091F}" dt="2021-01-08T02:15:25.374" v="17601" actId="21"/>
          <ac:spMkLst>
            <pc:docMk/>
            <pc:sldMk cId="2952692898" sldId="858"/>
            <ac:spMk id="3" creationId="{0827453E-E8CF-4FA0-AA03-2C243122C8AF}"/>
          </ac:spMkLst>
        </pc:spChg>
        <pc:spChg chg="add mod">
          <ac:chgData name="Thomas Nield" userId="e7924354f0a44a8c" providerId="LiveId" clId="{9A61A16B-64B8-4D20-9A84-32CE0E61091F}" dt="2021-01-08T02:22:59.614" v="17812" actId="14100"/>
          <ac:spMkLst>
            <pc:docMk/>
            <pc:sldMk cId="2952692898" sldId="858"/>
            <ac:spMk id="5" creationId="{42A3D171-F5DD-4228-9A6E-C4B1338B706B}"/>
          </ac:spMkLst>
        </pc:spChg>
        <pc:spChg chg="add mod">
          <ac:chgData name="Thomas Nield" userId="e7924354f0a44a8c" providerId="LiveId" clId="{9A61A16B-64B8-4D20-9A84-32CE0E61091F}" dt="2021-01-08T02:23:05.720" v="17815" actId="14100"/>
          <ac:spMkLst>
            <pc:docMk/>
            <pc:sldMk cId="2952692898" sldId="858"/>
            <ac:spMk id="6" creationId="{11CB8CDC-9494-4D3C-8969-B5813D66FEA2}"/>
          </ac:spMkLst>
        </pc:spChg>
        <pc:spChg chg="add mod">
          <ac:chgData name="Thomas Nield" userId="e7924354f0a44a8c" providerId="LiveId" clId="{9A61A16B-64B8-4D20-9A84-32CE0E61091F}" dt="2021-01-08T18:46:16.488" v="18164" actId="1076"/>
          <ac:spMkLst>
            <pc:docMk/>
            <pc:sldMk cId="2952692898" sldId="858"/>
            <ac:spMk id="7" creationId="{85134C9D-573F-4FF2-8569-F62BE3DB78C6}"/>
          </ac:spMkLst>
        </pc:spChg>
        <pc:spChg chg="add mod">
          <ac:chgData name="Thomas Nield" userId="e7924354f0a44a8c" providerId="LiveId" clId="{9A61A16B-64B8-4D20-9A84-32CE0E61091F}" dt="2021-01-08T18:46:10.181" v="18163" actId="14100"/>
          <ac:spMkLst>
            <pc:docMk/>
            <pc:sldMk cId="2952692898" sldId="858"/>
            <ac:spMk id="8" creationId="{C689F05A-E289-4CD3-8D36-22A1F98669B5}"/>
          </ac:spMkLst>
        </pc:spChg>
        <pc:graphicFrameChg chg="add mod modGraphic">
          <ac:chgData name="Thomas Nield" userId="e7924354f0a44a8c" providerId="LiveId" clId="{9A61A16B-64B8-4D20-9A84-32CE0E61091F}" dt="2021-01-08T18:45:54.818" v="18137" actId="113"/>
          <ac:graphicFrameMkLst>
            <pc:docMk/>
            <pc:sldMk cId="2952692898" sldId="858"/>
            <ac:graphicFrameMk id="4" creationId="{B06D6DA7-D277-45CC-B5CC-93E85E8DEF7B}"/>
          </ac:graphicFrameMkLst>
        </pc:graphicFrameChg>
      </pc:sldChg>
      <pc:sldChg chg="addSp delSp modSp new mod">
        <pc:chgData name="Thomas Nield" userId="e7924354f0a44a8c" providerId="LiveId" clId="{9A61A16B-64B8-4D20-9A84-32CE0E61091F}" dt="2021-01-08T18:47:48.602" v="18167" actId="1076"/>
        <pc:sldMkLst>
          <pc:docMk/>
          <pc:sldMk cId="3442203349" sldId="859"/>
        </pc:sldMkLst>
        <pc:spChg chg="mod">
          <ac:chgData name="Thomas Nield" userId="e7924354f0a44a8c" providerId="LiveId" clId="{9A61A16B-64B8-4D20-9A84-32CE0E61091F}" dt="2021-01-08T02:27:13.586" v="17867" actId="20577"/>
          <ac:spMkLst>
            <pc:docMk/>
            <pc:sldMk cId="3442203349" sldId="859"/>
            <ac:spMk id="2" creationId="{E6533E0F-DC9A-42DB-AD9C-393DA3727227}"/>
          </ac:spMkLst>
        </pc:spChg>
        <pc:spChg chg="del">
          <ac:chgData name="Thomas Nield" userId="e7924354f0a44a8c" providerId="LiveId" clId="{9A61A16B-64B8-4D20-9A84-32CE0E61091F}" dt="2021-01-08T02:25:19.204" v="17819" actId="478"/>
          <ac:spMkLst>
            <pc:docMk/>
            <pc:sldMk cId="3442203349" sldId="859"/>
            <ac:spMk id="3" creationId="{CF830FC5-AC2F-4E43-8522-F190C900C746}"/>
          </ac:spMkLst>
        </pc:spChg>
        <pc:spChg chg="add del">
          <ac:chgData name="Thomas Nield" userId="e7924354f0a44a8c" providerId="LiveId" clId="{9A61A16B-64B8-4D20-9A84-32CE0E61091F}" dt="2021-01-08T02:25:17.479" v="17818"/>
          <ac:spMkLst>
            <pc:docMk/>
            <pc:sldMk cId="3442203349" sldId="859"/>
            <ac:spMk id="4" creationId="{72A2C4B1-ABF8-4F05-9C20-52ECCFCA9ACF}"/>
          </ac:spMkLst>
        </pc:spChg>
        <pc:spChg chg="add del mod">
          <ac:chgData name="Thomas Nield" userId="e7924354f0a44a8c" providerId="LiveId" clId="{9A61A16B-64B8-4D20-9A84-32CE0E61091F}" dt="2021-01-08T02:25:26.941" v="17824" actId="478"/>
          <ac:spMkLst>
            <pc:docMk/>
            <pc:sldMk cId="3442203349" sldId="859"/>
            <ac:spMk id="5" creationId="{23F89994-1D78-487C-AE43-C8A8BFBF1002}"/>
          </ac:spMkLst>
        </pc:spChg>
        <pc:spChg chg="add del mod">
          <ac:chgData name="Thomas Nield" userId="e7924354f0a44a8c" providerId="LiveId" clId="{9A61A16B-64B8-4D20-9A84-32CE0E61091F}" dt="2021-01-08T02:27:36.263" v="17871" actId="478"/>
          <ac:spMkLst>
            <pc:docMk/>
            <pc:sldMk cId="3442203349" sldId="859"/>
            <ac:spMk id="6" creationId="{D59AAD73-AD1B-4EB8-A381-FD4B7E301ECA}"/>
          </ac:spMkLst>
        </pc:spChg>
        <pc:spChg chg="add mod">
          <ac:chgData name="Thomas Nield" userId="e7924354f0a44a8c" providerId="LiveId" clId="{9A61A16B-64B8-4D20-9A84-32CE0E61091F}" dt="2021-01-08T18:47:48.602" v="18167" actId="1076"/>
          <ac:spMkLst>
            <pc:docMk/>
            <pc:sldMk cId="3442203349" sldId="859"/>
            <ac:spMk id="7" creationId="{12E5E7C3-79B5-4194-B6F8-6C25245FF0A2}"/>
          </ac:spMkLst>
        </pc:spChg>
        <pc:picChg chg="add mod">
          <ac:chgData name="Thomas Nield" userId="e7924354f0a44a8c" providerId="LiveId" clId="{9A61A16B-64B8-4D20-9A84-32CE0E61091F}" dt="2021-01-08T18:47:42.771" v="18166"/>
          <ac:picMkLst>
            <pc:docMk/>
            <pc:sldMk cId="3442203349" sldId="859"/>
            <ac:picMk id="4" creationId="{8B48176B-C421-4F93-836D-1F94A017EFEA}"/>
          </ac:picMkLst>
        </pc:picChg>
      </pc:sldChg>
      <pc:sldChg chg="addSp delSp modSp new mod">
        <pc:chgData name="Thomas Nield" userId="e7924354f0a44a8c" providerId="LiveId" clId="{9A61A16B-64B8-4D20-9A84-32CE0E61091F}" dt="2021-01-08T20:28:40.343" v="22136" actId="1076"/>
        <pc:sldMkLst>
          <pc:docMk/>
          <pc:sldMk cId="4024608484" sldId="860"/>
        </pc:sldMkLst>
        <pc:spChg chg="mod">
          <ac:chgData name="Thomas Nield" userId="e7924354f0a44a8c" providerId="LiveId" clId="{9A61A16B-64B8-4D20-9A84-32CE0E61091F}" dt="2021-01-08T19:11:15.070" v="19161" actId="20577"/>
          <ac:spMkLst>
            <pc:docMk/>
            <pc:sldMk cId="4024608484" sldId="860"/>
            <ac:spMk id="2" creationId="{0A2F148B-6E52-42C7-8056-8C9BC7597921}"/>
          </ac:spMkLst>
        </pc:spChg>
        <pc:spChg chg="mod">
          <ac:chgData name="Thomas Nield" userId="e7924354f0a44a8c" providerId="LiveId" clId="{9A61A16B-64B8-4D20-9A84-32CE0E61091F}" dt="2021-01-08T20:09:28.250" v="21749" actId="207"/>
          <ac:spMkLst>
            <pc:docMk/>
            <pc:sldMk cId="4024608484" sldId="860"/>
            <ac:spMk id="3" creationId="{5DCB25B7-17E4-4041-ADB4-2D492621328A}"/>
          </ac:spMkLst>
        </pc:spChg>
        <pc:spChg chg="add mod">
          <ac:chgData name="Thomas Nield" userId="e7924354f0a44a8c" providerId="LiveId" clId="{9A61A16B-64B8-4D20-9A84-32CE0E61091F}" dt="2021-01-08T20:00:23.873" v="21670" actId="1036"/>
          <ac:spMkLst>
            <pc:docMk/>
            <pc:sldMk cId="4024608484" sldId="860"/>
            <ac:spMk id="8" creationId="{01744448-07AE-4313-B5C9-887B70D06FE0}"/>
          </ac:spMkLst>
        </pc:spChg>
        <pc:spChg chg="add del mod">
          <ac:chgData name="Thomas Nield" userId="e7924354f0a44a8c" providerId="LiveId" clId="{9A61A16B-64B8-4D20-9A84-32CE0E61091F}" dt="2021-01-08T20:00:26.242" v="21671" actId="478"/>
          <ac:spMkLst>
            <pc:docMk/>
            <pc:sldMk cId="4024608484" sldId="860"/>
            <ac:spMk id="9" creationId="{39C70658-7CC6-4060-81D0-2A63D023C75D}"/>
          </ac:spMkLst>
        </pc:spChg>
        <pc:spChg chg="add mod">
          <ac:chgData name="Thomas Nield" userId="e7924354f0a44a8c" providerId="LiveId" clId="{9A61A16B-64B8-4D20-9A84-32CE0E61091F}" dt="2021-01-08T20:00:31.990" v="21673" actId="1076"/>
          <ac:spMkLst>
            <pc:docMk/>
            <pc:sldMk cId="4024608484" sldId="860"/>
            <ac:spMk id="10" creationId="{E7FE3289-AD50-4C24-826D-B1732FC11E2A}"/>
          </ac:spMkLst>
        </pc:spChg>
        <pc:spChg chg="add mod">
          <ac:chgData name="Thomas Nield" userId="e7924354f0a44a8c" providerId="LiveId" clId="{9A61A16B-64B8-4D20-9A84-32CE0E61091F}" dt="2021-01-08T20:00:36.311" v="21675" actId="1076"/>
          <ac:spMkLst>
            <pc:docMk/>
            <pc:sldMk cId="4024608484" sldId="860"/>
            <ac:spMk id="11" creationId="{7A2ACC4E-8EE7-4150-B1F5-7720A2E0BAAD}"/>
          </ac:spMkLst>
        </pc:spChg>
        <pc:spChg chg="add mod">
          <ac:chgData name="Thomas Nield" userId="e7924354f0a44a8c" providerId="LiveId" clId="{9A61A16B-64B8-4D20-9A84-32CE0E61091F}" dt="2021-01-08T20:00:41.559" v="21677" actId="1076"/>
          <ac:spMkLst>
            <pc:docMk/>
            <pc:sldMk cId="4024608484" sldId="860"/>
            <ac:spMk id="12" creationId="{1ECD99D7-5D77-4CFB-B654-358A31EB318E}"/>
          </ac:spMkLst>
        </pc:spChg>
        <pc:spChg chg="add mod">
          <ac:chgData name="Thomas Nield" userId="e7924354f0a44a8c" providerId="LiveId" clId="{9A61A16B-64B8-4D20-9A84-32CE0E61091F}" dt="2021-01-08T20:00:47.972" v="21679" actId="1076"/>
          <ac:spMkLst>
            <pc:docMk/>
            <pc:sldMk cId="4024608484" sldId="860"/>
            <ac:spMk id="13" creationId="{AB329050-4558-4799-A123-C5F141CBB15F}"/>
          </ac:spMkLst>
        </pc:spChg>
        <pc:spChg chg="add del mod">
          <ac:chgData name="Thomas Nield" userId="e7924354f0a44a8c" providerId="LiveId" clId="{9A61A16B-64B8-4D20-9A84-32CE0E61091F}" dt="2021-01-08T20:01:33.487" v="21690" actId="1076"/>
          <ac:spMkLst>
            <pc:docMk/>
            <pc:sldMk cId="4024608484" sldId="860"/>
            <ac:spMk id="19" creationId="{2E19A5DE-DC65-4B14-8CCA-A4EA5D181596}"/>
          </ac:spMkLst>
        </pc:spChg>
        <pc:spChg chg="add del mod">
          <ac:chgData name="Thomas Nield" userId="e7924354f0a44a8c" providerId="LiveId" clId="{9A61A16B-64B8-4D20-9A84-32CE0E61091F}" dt="2021-01-08T20:01:36.572" v="21691" actId="1076"/>
          <ac:spMkLst>
            <pc:docMk/>
            <pc:sldMk cId="4024608484" sldId="860"/>
            <ac:spMk id="20" creationId="{BE667CD7-2FBF-4017-B538-1DB9AAEF5AF0}"/>
          </ac:spMkLst>
        </pc:spChg>
        <pc:spChg chg="add del mod">
          <ac:chgData name="Thomas Nield" userId="e7924354f0a44a8c" providerId="LiveId" clId="{9A61A16B-64B8-4D20-9A84-32CE0E61091F}" dt="2021-01-08T20:01:29.303" v="21689" actId="478"/>
          <ac:spMkLst>
            <pc:docMk/>
            <pc:sldMk cId="4024608484" sldId="860"/>
            <ac:spMk id="21" creationId="{AFFF7597-1A58-4CF2-89C4-5017B986ADA7}"/>
          </ac:spMkLst>
        </pc:spChg>
        <pc:spChg chg="add del mod">
          <ac:chgData name="Thomas Nield" userId="e7924354f0a44a8c" providerId="LiveId" clId="{9A61A16B-64B8-4D20-9A84-32CE0E61091F}" dt="2021-01-08T20:01:26.749" v="21688" actId="478"/>
          <ac:spMkLst>
            <pc:docMk/>
            <pc:sldMk cId="4024608484" sldId="860"/>
            <ac:spMk id="22" creationId="{1D0D37A9-86C9-45F8-BA8E-A932C4928CFF}"/>
          </ac:spMkLst>
        </pc:spChg>
        <pc:spChg chg="add del mod">
          <ac:chgData name="Thomas Nield" userId="e7924354f0a44a8c" providerId="LiveId" clId="{9A61A16B-64B8-4D20-9A84-32CE0E61091F}" dt="2021-01-08T20:01:41.609" v="21692" actId="1076"/>
          <ac:spMkLst>
            <pc:docMk/>
            <pc:sldMk cId="4024608484" sldId="860"/>
            <ac:spMk id="23" creationId="{F0C8822E-54A7-477E-9354-2CA9770D817C}"/>
          </ac:spMkLst>
        </pc:spChg>
        <pc:spChg chg="add del mod">
          <ac:chgData name="Thomas Nield" userId="e7924354f0a44a8c" providerId="LiveId" clId="{9A61A16B-64B8-4D20-9A84-32CE0E61091F}" dt="2021-01-08T20:01:43.102" v="21694"/>
          <ac:spMkLst>
            <pc:docMk/>
            <pc:sldMk cId="4024608484" sldId="860"/>
            <ac:spMk id="26" creationId="{C02446BA-6C93-4840-979A-344A6F203BC3}"/>
          </ac:spMkLst>
        </pc:spChg>
        <pc:spChg chg="add del mod">
          <ac:chgData name="Thomas Nield" userId="e7924354f0a44a8c" providerId="LiveId" clId="{9A61A16B-64B8-4D20-9A84-32CE0E61091F}" dt="2021-01-08T20:01:43.102" v="21694"/>
          <ac:spMkLst>
            <pc:docMk/>
            <pc:sldMk cId="4024608484" sldId="860"/>
            <ac:spMk id="27" creationId="{7640913B-D76E-47BA-80A7-7A16F6197498}"/>
          </ac:spMkLst>
        </pc:spChg>
        <pc:spChg chg="add del mod">
          <ac:chgData name="Thomas Nield" userId="e7924354f0a44a8c" providerId="LiveId" clId="{9A61A16B-64B8-4D20-9A84-32CE0E61091F}" dt="2021-01-08T20:01:43.102" v="21694"/>
          <ac:spMkLst>
            <pc:docMk/>
            <pc:sldMk cId="4024608484" sldId="860"/>
            <ac:spMk id="28" creationId="{ED71D3FD-C90F-49FB-9DBC-6095ED9DD549}"/>
          </ac:spMkLst>
        </pc:spChg>
        <pc:spChg chg="add del mod">
          <ac:chgData name="Thomas Nield" userId="e7924354f0a44a8c" providerId="LiveId" clId="{9A61A16B-64B8-4D20-9A84-32CE0E61091F}" dt="2021-01-08T20:01:43.102" v="21694"/>
          <ac:spMkLst>
            <pc:docMk/>
            <pc:sldMk cId="4024608484" sldId="860"/>
            <ac:spMk id="29" creationId="{8C94D81C-C23D-4557-BB98-16E0FCBD21E8}"/>
          </ac:spMkLst>
        </pc:spChg>
        <pc:spChg chg="add del mod">
          <ac:chgData name="Thomas Nield" userId="e7924354f0a44a8c" providerId="LiveId" clId="{9A61A16B-64B8-4D20-9A84-32CE0E61091F}" dt="2021-01-08T20:01:43.102" v="21694"/>
          <ac:spMkLst>
            <pc:docMk/>
            <pc:sldMk cId="4024608484" sldId="860"/>
            <ac:spMk id="30" creationId="{99974421-02F8-4C67-A7DA-5A0351E0388D}"/>
          </ac:spMkLst>
        </pc:spChg>
        <pc:spChg chg="add mod">
          <ac:chgData name="Thomas Nield" userId="e7924354f0a44a8c" providerId="LiveId" clId="{9A61A16B-64B8-4D20-9A84-32CE0E61091F}" dt="2021-01-08T20:01:52.994" v="21696" actId="1076"/>
          <ac:spMkLst>
            <pc:docMk/>
            <pc:sldMk cId="4024608484" sldId="860"/>
            <ac:spMk id="32" creationId="{DAA85967-CA0C-4FD6-93D3-59A66441713A}"/>
          </ac:spMkLst>
        </pc:spChg>
        <pc:spChg chg="add mod">
          <ac:chgData name="Thomas Nield" userId="e7924354f0a44a8c" providerId="LiveId" clId="{9A61A16B-64B8-4D20-9A84-32CE0E61091F}" dt="2021-01-08T20:02:29.463" v="21704" actId="1076"/>
          <ac:spMkLst>
            <pc:docMk/>
            <pc:sldMk cId="4024608484" sldId="860"/>
            <ac:spMk id="34" creationId="{717D6AC5-DD5D-4EA8-AF18-BBEE3BB097B4}"/>
          </ac:spMkLst>
        </pc:spChg>
        <pc:spChg chg="add mod">
          <ac:chgData name="Thomas Nield" userId="e7924354f0a44a8c" providerId="LiveId" clId="{9A61A16B-64B8-4D20-9A84-32CE0E61091F}" dt="2021-01-08T20:02:25.417" v="21703" actId="1076"/>
          <ac:spMkLst>
            <pc:docMk/>
            <pc:sldMk cId="4024608484" sldId="860"/>
            <ac:spMk id="35" creationId="{67842571-2B31-453D-8F84-68B9BDD9647D}"/>
          </ac:spMkLst>
        </pc:spChg>
        <pc:spChg chg="add mod">
          <ac:chgData name="Thomas Nield" userId="e7924354f0a44a8c" providerId="LiveId" clId="{9A61A16B-64B8-4D20-9A84-32CE0E61091F}" dt="2021-01-08T20:02:33.412" v="21705" actId="1076"/>
          <ac:spMkLst>
            <pc:docMk/>
            <pc:sldMk cId="4024608484" sldId="860"/>
            <ac:spMk id="36" creationId="{839639D0-1BA5-4FB4-9BDA-FA975B450B77}"/>
          </ac:spMkLst>
        </pc:spChg>
        <pc:spChg chg="add mod">
          <ac:chgData name="Thomas Nield" userId="e7924354f0a44a8c" providerId="LiveId" clId="{9A61A16B-64B8-4D20-9A84-32CE0E61091F}" dt="2021-01-08T20:02:19.778" v="21702" actId="1076"/>
          <ac:spMkLst>
            <pc:docMk/>
            <pc:sldMk cId="4024608484" sldId="860"/>
            <ac:spMk id="37" creationId="{5ECAF6FD-EE25-4E25-AF4F-AC39432B6F69}"/>
          </ac:spMkLst>
        </pc:spChg>
        <pc:spChg chg="add mod">
          <ac:chgData name="Thomas Nield" userId="e7924354f0a44a8c" providerId="LiveId" clId="{9A61A16B-64B8-4D20-9A84-32CE0E61091F}" dt="2021-01-08T20:02:12.587" v="21700" actId="1076"/>
          <ac:spMkLst>
            <pc:docMk/>
            <pc:sldMk cId="4024608484" sldId="860"/>
            <ac:spMk id="39" creationId="{162309A3-7F53-462A-8588-8ACB6080A4F2}"/>
          </ac:spMkLst>
        </pc:spChg>
        <pc:spChg chg="add mod">
          <ac:chgData name="Thomas Nield" userId="e7924354f0a44a8c" providerId="LiveId" clId="{9A61A16B-64B8-4D20-9A84-32CE0E61091F}" dt="2021-01-08T20:03:04.240" v="21710" actId="1076"/>
          <ac:spMkLst>
            <pc:docMk/>
            <pc:sldMk cId="4024608484" sldId="860"/>
            <ac:spMk id="41" creationId="{5783FBA3-1465-4798-888B-22B3A4D7A61E}"/>
          </ac:spMkLst>
        </pc:spChg>
        <pc:spChg chg="add mod">
          <ac:chgData name="Thomas Nield" userId="e7924354f0a44a8c" providerId="LiveId" clId="{9A61A16B-64B8-4D20-9A84-32CE0E61091F}" dt="2021-01-08T20:03:20.365" v="21714" actId="1076"/>
          <ac:spMkLst>
            <pc:docMk/>
            <pc:sldMk cId="4024608484" sldId="860"/>
            <ac:spMk id="42" creationId="{AA2DE105-F3D9-4141-A52D-DD73B49F5F45}"/>
          </ac:spMkLst>
        </pc:spChg>
        <pc:spChg chg="add mod">
          <ac:chgData name="Thomas Nield" userId="e7924354f0a44a8c" providerId="LiveId" clId="{9A61A16B-64B8-4D20-9A84-32CE0E61091F}" dt="2021-01-08T20:02:58.005" v="21709" actId="1076"/>
          <ac:spMkLst>
            <pc:docMk/>
            <pc:sldMk cId="4024608484" sldId="860"/>
            <ac:spMk id="43" creationId="{F0B6DD15-DEE8-400E-8122-B39036B70E16}"/>
          </ac:spMkLst>
        </pc:spChg>
        <pc:spChg chg="add mod">
          <ac:chgData name="Thomas Nield" userId="e7924354f0a44a8c" providerId="LiveId" clId="{9A61A16B-64B8-4D20-9A84-32CE0E61091F}" dt="2021-01-08T20:03:06.934" v="21711" actId="1076"/>
          <ac:spMkLst>
            <pc:docMk/>
            <pc:sldMk cId="4024608484" sldId="860"/>
            <ac:spMk id="44" creationId="{FDB5C487-8DF6-4A37-A772-42551E536D71}"/>
          </ac:spMkLst>
        </pc:spChg>
        <pc:spChg chg="add mod">
          <ac:chgData name="Thomas Nield" userId="e7924354f0a44a8c" providerId="LiveId" clId="{9A61A16B-64B8-4D20-9A84-32CE0E61091F}" dt="2021-01-08T20:04:50.684" v="21729" actId="1076"/>
          <ac:spMkLst>
            <pc:docMk/>
            <pc:sldMk cId="4024608484" sldId="860"/>
            <ac:spMk id="46" creationId="{FE8B3D80-AB0A-42AF-9016-39C8C7F27F8C}"/>
          </ac:spMkLst>
        </pc:spChg>
        <pc:spChg chg="add mod">
          <ac:chgData name="Thomas Nield" userId="e7924354f0a44a8c" providerId="LiveId" clId="{9A61A16B-64B8-4D20-9A84-32CE0E61091F}" dt="2021-01-08T20:04:03.433" v="21720" actId="1076"/>
          <ac:spMkLst>
            <pc:docMk/>
            <pc:sldMk cId="4024608484" sldId="860"/>
            <ac:spMk id="48" creationId="{4CA549A9-D3DE-4832-AB7E-BF0FA03D0EF9}"/>
          </ac:spMkLst>
        </pc:spChg>
        <pc:spChg chg="add mod">
          <ac:chgData name="Thomas Nield" userId="e7924354f0a44a8c" providerId="LiveId" clId="{9A61A16B-64B8-4D20-9A84-32CE0E61091F}" dt="2021-01-08T20:04:07.217" v="21721" actId="1076"/>
          <ac:spMkLst>
            <pc:docMk/>
            <pc:sldMk cId="4024608484" sldId="860"/>
            <ac:spMk id="49" creationId="{62953F71-7017-4F0C-B677-895366AE24C6}"/>
          </ac:spMkLst>
        </pc:spChg>
        <pc:spChg chg="add mod">
          <ac:chgData name="Thomas Nield" userId="e7924354f0a44a8c" providerId="LiveId" clId="{9A61A16B-64B8-4D20-9A84-32CE0E61091F}" dt="2021-01-08T20:07:51.505" v="21747" actId="1076"/>
          <ac:spMkLst>
            <pc:docMk/>
            <pc:sldMk cId="4024608484" sldId="860"/>
            <ac:spMk id="50" creationId="{CDA17030-FB9A-4366-8667-C4100FA67442}"/>
          </ac:spMkLst>
        </pc:spChg>
        <pc:spChg chg="add mod">
          <ac:chgData name="Thomas Nield" userId="e7924354f0a44a8c" providerId="LiveId" clId="{9A61A16B-64B8-4D20-9A84-32CE0E61091F}" dt="2021-01-08T20:07:51.505" v="21747" actId="1076"/>
          <ac:spMkLst>
            <pc:docMk/>
            <pc:sldMk cId="4024608484" sldId="860"/>
            <ac:spMk id="51" creationId="{546B6223-5BBA-415E-A22A-E59887EBFBE3}"/>
          </ac:spMkLst>
        </pc:spChg>
        <pc:spChg chg="add mod">
          <ac:chgData name="Thomas Nield" userId="e7924354f0a44a8c" providerId="LiveId" clId="{9A61A16B-64B8-4D20-9A84-32CE0E61091F}" dt="2021-01-08T20:03:48.707" v="21718" actId="1076"/>
          <ac:spMkLst>
            <pc:docMk/>
            <pc:sldMk cId="4024608484" sldId="860"/>
            <ac:spMk id="53" creationId="{94B3529D-11EC-4E40-8594-26C2815B0F29}"/>
          </ac:spMkLst>
        </pc:spChg>
        <pc:spChg chg="add mod">
          <ac:chgData name="Thomas Nield" userId="e7924354f0a44a8c" providerId="LiveId" clId="{9A61A16B-64B8-4D20-9A84-32CE0E61091F}" dt="2021-01-08T20:04:39.560" v="21726" actId="1076"/>
          <ac:spMkLst>
            <pc:docMk/>
            <pc:sldMk cId="4024608484" sldId="860"/>
            <ac:spMk id="55" creationId="{93F790AC-5578-4121-B09D-81ED7F08A3F4}"/>
          </ac:spMkLst>
        </pc:spChg>
        <pc:spChg chg="add mod">
          <ac:chgData name="Thomas Nield" userId="e7924354f0a44a8c" providerId="LiveId" clId="{9A61A16B-64B8-4D20-9A84-32CE0E61091F}" dt="2021-01-08T20:04:39.560" v="21726" actId="1076"/>
          <ac:spMkLst>
            <pc:docMk/>
            <pc:sldMk cId="4024608484" sldId="860"/>
            <ac:spMk id="56" creationId="{A70159E2-3428-4D9A-9254-36EBC16A75F5}"/>
          </ac:spMkLst>
        </pc:spChg>
        <pc:spChg chg="add mod">
          <ac:chgData name="Thomas Nield" userId="e7924354f0a44a8c" providerId="LiveId" clId="{9A61A16B-64B8-4D20-9A84-32CE0E61091F}" dt="2021-01-08T20:04:39.560" v="21726" actId="1076"/>
          <ac:spMkLst>
            <pc:docMk/>
            <pc:sldMk cId="4024608484" sldId="860"/>
            <ac:spMk id="57" creationId="{6BEA30FD-71E5-4E08-A1D8-57F4C754C61A}"/>
          </ac:spMkLst>
        </pc:spChg>
        <pc:spChg chg="add mod">
          <ac:chgData name="Thomas Nield" userId="e7924354f0a44a8c" providerId="LiveId" clId="{9A61A16B-64B8-4D20-9A84-32CE0E61091F}" dt="2021-01-08T20:04:43.269" v="21727" actId="1076"/>
          <ac:spMkLst>
            <pc:docMk/>
            <pc:sldMk cId="4024608484" sldId="860"/>
            <ac:spMk id="58" creationId="{82E7C3FF-881F-411D-8E4B-1865A5E2011C}"/>
          </ac:spMkLst>
        </pc:spChg>
        <pc:spChg chg="add mod">
          <ac:chgData name="Thomas Nield" userId="e7924354f0a44a8c" providerId="LiveId" clId="{9A61A16B-64B8-4D20-9A84-32CE0E61091F}" dt="2021-01-08T20:04:48.536" v="21728" actId="1076"/>
          <ac:spMkLst>
            <pc:docMk/>
            <pc:sldMk cId="4024608484" sldId="860"/>
            <ac:spMk id="60" creationId="{541221C5-6E1A-45CE-8967-64C05B0980A3}"/>
          </ac:spMkLst>
        </pc:spChg>
        <pc:spChg chg="add mod">
          <ac:chgData name="Thomas Nield" userId="e7924354f0a44a8c" providerId="LiveId" clId="{9A61A16B-64B8-4D20-9A84-32CE0E61091F}" dt="2021-01-08T20:05:48.661" v="21735" actId="1076"/>
          <ac:spMkLst>
            <pc:docMk/>
            <pc:sldMk cId="4024608484" sldId="860"/>
            <ac:spMk id="62" creationId="{922D4A9C-DB7D-49A2-87EA-849E09425AAA}"/>
          </ac:spMkLst>
        </pc:spChg>
        <pc:spChg chg="add mod">
          <ac:chgData name="Thomas Nield" userId="e7924354f0a44a8c" providerId="LiveId" clId="{9A61A16B-64B8-4D20-9A84-32CE0E61091F}" dt="2021-01-08T20:05:51.883" v="21736" actId="1076"/>
          <ac:spMkLst>
            <pc:docMk/>
            <pc:sldMk cId="4024608484" sldId="860"/>
            <ac:spMk id="63" creationId="{25B6FC5A-0957-4F21-8B62-5D5393897B16}"/>
          </ac:spMkLst>
        </pc:spChg>
        <pc:spChg chg="add mod">
          <ac:chgData name="Thomas Nield" userId="e7924354f0a44a8c" providerId="LiveId" clId="{9A61A16B-64B8-4D20-9A84-32CE0E61091F}" dt="2021-01-08T20:05:44.250" v="21734" actId="1076"/>
          <ac:spMkLst>
            <pc:docMk/>
            <pc:sldMk cId="4024608484" sldId="860"/>
            <ac:spMk id="64" creationId="{EE57D941-4F83-45B4-9797-7E132DD007AA}"/>
          </ac:spMkLst>
        </pc:spChg>
        <pc:spChg chg="add mod">
          <ac:chgData name="Thomas Nield" userId="e7924354f0a44a8c" providerId="LiveId" clId="{9A61A16B-64B8-4D20-9A84-32CE0E61091F}" dt="2021-01-08T20:05:44.250" v="21734" actId="1076"/>
          <ac:spMkLst>
            <pc:docMk/>
            <pc:sldMk cId="4024608484" sldId="860"/>
            <ac:spMk id="65" creationId="{65CD2032-3A1A-44EB-B0F7-A38B04ACE488}"/>
          </ac:spMkLst>
        </pc:spChg>
        <pc:spChg chg="add mod">
          <ac:chgData name="Thomas Nield" userId="e7924354f0a44a8c" providerId="LiveId" clId="{9A61A16B-64B8-4D20-9A84-32CE0E61091F}" dt="2021-01-08T20:05:33.528" v="21733" actId="1076"/>
          <ac:spMkLst>
            <pc:docMk/>
            <pc:sldMk cId="4024608484" sldId="860"/>
            <ac:spMk id="67" creationId="{9D861972-1876-47FE-950E-87C42D2A583A}"/>
          </ac:spMkLst>
        </pc:spChg>
        <pc:spChg chg="add mod">
          <ac:chgData name="Thomas Nield" userId="e7924354f0a44a8c" providerId="LiveId" clId="{9A61A16B-64B8-4D20-9A84-32CE0E61091F}" dt="2021-01-08T20:06:28.416" v="21742" actId="1076"/>
          <ac:spMkLst>
            <pc:docMk/>
            <pc:sldMk cId="4024608484" sldId="860"/>
            <ac:spMk id="69" creationId="{A85BB633-8BA1-4A21-94FE-F987660F0D05}"/>
          </ac:spMkLst>
        </pc:spChg>
        <pc:spChg chg="add mod">
          <ac:chgData name="Thomas Nield" userId="e7924354f0a44a8c" providerId="LiveId" clId="{9A61A16B-64B8-4D20-9A84-32CE0E61091F}" dt="2021-01-08T20:06:24.379" v="21741" actId="1076"/>
          <ac:spMkLst>
            <pc:docMk/>
            <pc:sldMk cId="4024608484" sldId="860"/>
            <ac:spMk id="70" creationId="{DF91304C-961F-4244-9988-29DE2E2BDAEE}"/>
          </ac:spMkLst>
        </pc:spChg>
        <pc:spChg chg="add mod">
          <ac:chgData name="Thomas Nield" userId="e7924354f0a44a8c" providerId="LiveId" clId="{9A61A16B-64B8-4D20-9A84-32CE0E61091F}" dt="2021-01-08T20:06:30.872" v="21743" actId="1076"/>
          <ac:spMkLst>
            <pc:docMk/>
            <pc:sldMk cId="4024608484" sldId="860"/>
            <ac:spMk id="71" creationId="{5809A356-9A7C-4A67-B38A-39AE3A87DDBA}"/>
          </ac:spMkLst>
        </pc:spChg>
        <pc:spChg chg="add mod">
          <ac:chgData name="Thomas Nield" userId="e7924354f0a44a8c" providerId="LiveId" clId="{9A61A16B-64B8-4D20-9A84-32CE0E61091F}" dt="2021-01-08T20:06:33.610" v="21744" actId="1076"/>
          <ac:spMkLst>
            <pc:docMk/>
            <pc:sldMk cId="4024608484" sldId="860"/>
            <ac:spMk id="72" creationId="{87D932B3-C8AF-4B0A-8855-E7CAC693D862}"/>
          </ac:spMkLst>
        </pc:spChg>
        <pc:spChg chg="add mod">
          <ac:chgData name="Thomas Nield" userId="e7924354f0a44a8c" providerId="LiveId" clId="{9A61A16B-64B8-4D20-9A84-32CE0E61091F}" dt="2021-01-08T20:06:37.407" v="21745" actId="1076"/>
          <ac:spMkLst>
            <pc:docMk/>
            <pc:sldMk cId="4024608484" sldId="860"/>
            <ac:spMk id="74" creationId="{D9D92D7B-EC59-4F2A-BDB2-C4DAFA2122F4}"/>
          </ac:spMkLst>
        </pc:spChg>
        <pc:picChg chg="add del mod">
          <ac:chgData name="Thomas Nield" userId="e7924354f0a44a8c" providerId="LiveId" clId="{9A61A16B-64B8-4D20-9A84-32CE0E61091F}" dt="2021-01-08T19:17:56.562" v="19805" actId="478"/>
          <ac:picMkLst>
            <pc:docMk/>
            <pc:sldMk cId="4024608484" sldId="860"/>
            <ac:picMk id="4" creationId="{F3103232-8E2B-4127-A5B8-731B3C7D8611}"/>
          </ac:picMkLst>
        </pc:picChg>
        <pc:picChg chg="add mod">
          <ac:chgData name="Thomas Nield" userId="e7924354f0a44a8c" providerId="LiveId" clId="{9A61A16B-64B8-4D20-9A84-32CE0E61091F}" dt="2021-01-08T19:58:24.282" v="21559" actId="1076"/>
          <ac:picMkLst>
            <pc:docMk/>
            <pc:sldMk cId="4024608484" sldId="860"/>
            <ac:picMk id="5" creationId="{6CF32C62-611E-45DE-B4A5-E3C40316ADF8}"/>
          </ac:picMkLst>
        </pc:picChg>
        <pc:cxnChg chg="add mod">
          <ac:chgData name="Thomas Nield" userId="e7924354f0a44a8c" providerId="LiveId" clId="{9A61A16B-64B8-4D20-9A84-32CE0E61091F}" dt="2021-01-08T19:58:54.768" v="21562" actId="13822"/>
          <ac:cxnSpMkLst>
            <pc:docMk/>
            <pc:sldMk cId="4024608484" sldId="860"/>
            <ac:cxnSpMk id="7" creationId="{3E671721-1480-4571-AD4B-9559BC2CDEA8}"/>
          </ac:cxnSpMkLst>
        </pc:cxnChg>
        <pc:cxnChg chg="add del">
          <ac:chgData name="Thomas Nield" userId="e7924354f0a44a8c" providerId="LiveId" clId="{9A61A16B-64B8-4D20-9A84-32CE0E61091F}" dt="2021-01-08T20:00:56.322" v="21681" actId="478"/>
          <ac:cxnSpMkLst>
            <pc:docMk/>
            <pc:sldMk cId="4024608484" sldId="860"/>
            <ac:cxnSpMk id="15" creationId="{E304E7C2-D0A8-4686-8F8A-96872B6255CB}"/>
          </ac:cxnSpMkLst>
        </pc:cxnChg>
        <pc:cxnChg chg="add mod">
          <ac:chgData name="Thomas Nield" userId="e7924354f0a44a8c" providerId="LiveId" clId="{9A61A16B-64B8-4D20-9A84-32CE0E61091F}" dt="2021-01-08T20:05:22.016" v="21731" actId="208"/>
          <ac:cxnSpMkLst>
            <pc:docMk/>
            <pc:sldMk cId="4024608484" sldId="860"/>
            <ac:cxnSpMk id="17" creationId="{FCBF8D9C-D159-4D12-834C-EF7A5BAB5315}"/>
          </ac:cxnSpMkLst>
        </pc:cxnChg>
        <pc:cxnChg chg="add del mod">
          <ac:chgData name="Thomas Nield" userId="e7924354f0a44a8c" providerId="LiveId" clId="{9A61A16B-64B8-4D20-9A84-32CE0E61091F}" dt="2021-01-08T20:01:26.749" v="21688" actId="478"/>
          <ac:cxnSpMkLst>
            <pc:docMk/>
            <pc:sldMk cId="4024608484" sldId="860"/>
            <ac:cxnSpMk id="18" creationId="{EF0FC4AA-AC73-4A65-A669-73A97CD8DCED}"/>
          </ac:cxnSpMkLst>
        </pc:cxnChg>
        <pc:cxnChg chg="add del mod">
          <ac:chgData name="Thomas Nield" userId="e7924354f0a44a8c" providerId="LiveId" clId="{9A61A16B-64B8-4D20-9A84-32CE0E61091F}" dt="2021-01-08T20:05:22.016" v="21731" actId="208"/>
          <ac:cxnSpMkLst>
            <pc:docMk/>
            <pc:sldMk cId="4024608484" sldId="860"/>
            <ac:cxnSpMk id="24" creationId="{9F727A0E-9BEB-44A6-941E-FB71CCB18CF5}"/>
          </ac:cxnSpMkLst>
        </pc:cxnChg>
        <pc:cxnChg chg="add del mod">
          <ac:chgData name="Thomas Nield" userId="e7924354f0a44a8c" providerId="LiveId" clId="{9A61A16B-64B8-4D20-9A84-32CE0E61091F}" dt="2021-01-08T20:01:43.102" v="21694"/>
          <ac:cxnSpMkLst>
            <pc:docMk/>
            <pc:sldMk cId="4024608484" sldId="860"/>
            <ac:cxnSpMk id="25" creationId="{D421E61B-0719-4723-9EF0-503D8C5EAF31}"/>
          </ac:cxnSpMkLst>
        </pc:cxnChg>
        <pc:cxnChg chg="add del mod">
          <ac:chgData name="Thomas Nield" userId="e7924354f0a44a8c" providerId="LiveId" clId="{9A61A16B-64B8-4D20-9A84-32CE0E61091F}" dt="2021-01-08T20:01:43.102" v="21694"/>
          <ac:cxnSpMkLst>
            <pc:docMk/>
            <pc:sldMk cId="4024608484" sldId="860"/>
            <ac:cxnSpMk id="31" creationId="{DDCD8204-8054-43CC-9037-E3A90A30E564}"/>
          </ac:cxnSpMkLst>
        </pc:cxnChg>
        <pc:cxnChg chg="add mod">
          <ac:chgData name="Thomas Nield" userId="e7924354f0a44a8c" providerId="LiveId" clId="{9A61A16B-64B8-4D20-9A84-32CE0E61091F}" dt="2021-01-08T20:02:08.336" v="21699" actId="1076"/>
          <ac:cxnSpMkLst>
            <pc:docMk/>
            <pc:sldMk cId="4024608484" sldId="860"/>
            <ac:cxnSpMk id="33" creationId="{0237DF3E-2D04-44D9-8687-F43756F1650A}"/>
          </ac:cxnSpMkLst>
        </pc:cxnChg>
        <pc:cxnChg chg="add mod">
          <ac:chgData name="Thomas Nield" userId="e7924354f0a44a8c" providerId="LiveId" clId="{9A61A16B-64B8-4D20-9A84-32CE0E61091F}" dt="2021-01-08T20:05:22.016" v="21731" actId="208"/>
          <ac:cxnSpMkLst>
            <pc:docMk/>
            <pc:sldMk cId="4024608484" sldId="860"/>
            <ac:cxnSpMk id="38" creationId="{6EB5E12D-7AE5-4E5D-8789-FAF66BA1D188}"/>
          </ac:cxnSpMkLst>
        </pc:cxnChg>
        <pc:cxnChg chg="add mod">
          <ac:chgData name="Thomas Nield" userId="e7924354f0a44a8c" providerId="LiveId" clId="{9A61A16B-64B8-4D20-9A84-32CE0E61091F}" dt="2021-01-08T20:02:52.413" v="21708" actId="1076"/>
          <ac:cxnSpMkLst>
            <pc:docMk/>
            <pc:sldMk cId="4024608484" sldId="860"/>
            <ac:cxnSpMk id="40" creationId="{56B2D9D6-B23E-40C2-B958-304272467C24}"/>
          </ac:cxnSpMkLst>
        </pc:cxnChg>
        <pc:cxnChg chg="add mod">
          <ac:chgData name="Thomas Nield" userId="e7924354f0a44a8c" providerId="LiveId" clId="{9A61A16B-64B8-4D20-9A84-32CE0E61091F}" dt="2021-01-08T20:05:22.016" v="21731" actId="208"/>
          <ac:cxnSpMkLst>
            <pc:docMk/>
            <pc:sldMk cId="4024608484" sldId="860"/>
            <ac:cxnSpMk id="45" creationId="{454A8C64-64D3-421D-80E1-52249174AA7C}"/>
          </ac:cxnSpMkLst>
        </pc:cxnChg>
        <pc:cxnChg chg="add mod">
          <ac:chgData name="Thomas Nield" userId="e7924354f0a44a8c" providerId="LiveId" clId="{9A61A16B-64B8-4D20-9A84-32CE0E61091F}" dt="2021-01-08T20:03:43.175" v="21717" actId="1076"/>
          <ac:cxnSpMkLst>
            <pc:docMk/>
            <pc:sldMk cId="4024608484" sldId="860"/>
            <ac:cxnSpMk id="47" creationId="{BB4BBE1F-C8FD-4CB0-B8C7-10FF72FBD433}"/>
          </ac:cxnSpMkLst>
        </pc:cxnChg>
        <pc:cxnChg chg="add mod">
          <ac:chgData name="Thomas Nield" userId="e7924354f0a44a8c" providerId="LiveId" clId="{9A61A16B-64B8-4D20-9A84-32CE0E61091F}" dt="2021-01-08T20:28:40.343" v="22136" actId="1076"/>
          <ac:cxnSpMkLst>
            <pc:docMk/>
            <pc:sldMk cId="4024608484" sldId="860"/>
            <ac:cxnSpMk id="52" creationId="{F876113B-2D4A-4E06-A92F-BD6ADF5CD2DF}"/>
          </ac:cxnSpMkLst>
        </pc:cxnChg>
        <pc:cxnChg chg="add mod">
          <ac:chgData name="Thomas Nield" userId="e7924354f0a44a8c" providerId="LiveId" clId="{9A61A16B-64B8-4D20-9A84-32CE0E61091F}" dt="2021-01-08T20:04:30.704" v="21725" actId="1076"/>
          <ac:cxnSpMkLst>
            <pc:docMk/>
            <pc:sldMk cId="4024608484" sldId="860"/>
            <ac:cxnSpMk id="54" creationId="{9522363D-9551-4DA6-ACB8-8B9D47A43FDC}"/>
          </ac:cxnSpMkLst>
        </pc:cxnChg>
        <pc:cxnChg chg="add mod">
          <ac:chgData name="Thomas Nield" userId="e7924354f0a44a8c" providerId="LiveId" clId="{9A61A16B-64B8-4D20-9A84-32CE0E61091F}" dt="2021-01-08T20:05:22.016" v="21731" actId="208"/>
          <ac:cxnSpMkLst>
            <pc:docMk/>
            <pc:sldMk cId="4024608484" sldId="860"/>
            <ac:cxnSpMk id="59" creationId="{658D8F3B-3479-4B7D-A6D0-7FDB92ABB5C1}"/>
          </ac:cxnSpMkLst>
        </pc:cxnChg>
        <pc:cxnChg chg="add mod">
          <ac:chgData name="Thomas Nield" userId="e7924354f0a44a8c" providerId="LiveId" clId="{9A61A16B-64B8-4D20-9A84-32CE0E61091F}" dt="2021-01-08T20:05:33.528" v="21733" actId="1076"/>
          <ac:cxnSpMkLst>
            <pc:docMk/>
            <pc:sldMk cId="4024608484" sldId="860"/>
            <ac:cxnSpMk id="61" creationId="{97A41703-9FC7-44E7-A683-B3C5FC3CD52C}"/>
          </ac:cxnSpMkLst>
        </pc:cxnChg>
        <pc:cxnChg chg="add mod">
          <ac:chgData name="Thomas Nield" userId="e7924354f0a44a8c" providerId="LiveId" clId="{9A61A16B-64B8-4D20-9A84-32CE0E61091F}" dt="2021-01-08T20:05:59.910" v="21737" actId="1076"/>
          <ac:cxnSpMkLst>
            <pc:docMk/>
            <pc:sldMk cId="4024608484" sldId="860"/>
            <ac:cxnSpMk id="66" creationId="{EEF6014F-5DC7-403E-9C78-EB0E80EED20B}"/>
          </ac:cxnSpMkLst>
        </pc:cxnChg>
        <pc:cxnChg chg="add mod">
          <ac:chgData name="Thomas Nield" userId="e7924354f0a44a8c" providerId="LiveId" clId="{9A61A16B-64B8-4D20-9A84-32CE0E61091F}" dt="2021-01-08T20:06:15.032" v="21740" actId="1076"/>
          <ac:cxnSpMkLst>
            <pc:docMk/>
            <pc:sldMk cId="4024608484" sldId="860"/>
            <ac:cxnSpMk id="68" creationId="{E6D819F6-8E17-49F8-A2A4-63A62F7C7EC8}"/>
          </ac:cxnSpMkLst>
        </pc:cxnChg>
        <pc:cxnChg chg="add mod">
          <ac:chgData name="Thomas Nield" userId="e7924354f0a44a8c" providerId="LiveId" clId="{9A61A16B-64B8-4D20-9A84-32CE0E61091F}" dt="2021-01-08T20:06:43.780" v="21746" actId="1076"/>
          <ac:cxnSpMkLst>
            <pc:docMk/>
            <pc:sldMk cId="4024608484" sldId="860"/>
            <ac:cxnSpMk id="73" creationId="{0E4CA376-F50E-4E5F-A16D-AC284E37E18E}"/>
          </ac:cxnSpMkLst>
        </pc:cxnChg>
      </pc:sldChg>
      <pc:sldChg chg="addSp delSp modSp add mod modNotesTx">
        <pc:chgData name="Thomas Nield" userId="e7924354f0a44a8c" providerId="LiveId" clId="{9A61A16B-64B8-4D20-9A84-32CE0E61091F}" dt="2021-01-08T19:44:43.524" v="20738" actId="1076"/>
        <pc:sldMkLst>
          <pc:docMk/>
          <pc:sldMk cId="2003035468" sldId="861"/>
        </pc:sldMkLst>
        <pc:spChg chg="del mod">
          <ac:chgData name="Thomas Nield" userId="e7924354f0a44a8c" providerId="LiveId" clId="{9A61A16B-64B8-4D20-9A84-32CE0E61091F}" dt="2021-01-08T19:37:17.848" v="20040" actId="478"/>
          <ac:spMkLst>
            <pc:docMk/>
            <pc:sldMk cId="2003035468" sldId="861"/>
            <ac:spMk id="3" creationId="{5DCB25B7-17E4-4041-ADB4-2D492621328A}"/>
          </ac:spMkLst>
        </pc:spChg>
        <pc:spChg chg="add del mod">
          <ac:chgData name="Thomas Nield" userId="e7924354f0a44a8c" providerId="LiveId" clId="{9A61A16B-64B8-4D20-9A84-32CE0E61091F}" dt="2021-01-08T19:30:13.364" v="20039" actId="478"/>
          <ac:spMkLst>
            <pc:docMk/>
            <pc:sldMk cId="2003035468" sldId="861"/>
            <ac:spMk id="4" creationId="{E2390E37-7E21-44B6-AB45-C3F0CFE4D874}"/>
          </ac:spMkLst>
        </pc:spChg>
        <pc:spChg chg="add mod">
          <ac:chgData name="Thomas Nield" userId="e7924354f0a44a8c" providerId="LiveId" clId="{9A61A16B-64B8-4D20-9A84-32CE0E61091F}" dt="2021-01-08T19:41:56.231" v="20648" actId="20577"/>
          <ac:spMkLst>
            <pc:docMk/>
            <pc:sldMk cId="2003035468" sldId="861"/>
            <ac:spMk id="5" creationId="{B146E65D-239E-4BEE-AD66-11FA1D53A0E8}"/>
          </ac:spMkLst>
        </pc:spChg>
        <pc:spChg chg="add mod">
          <ac:chgData name="Thomas Nield" userId="e7924354f0a44a8c" providerId="LiveId" clId="{9A61A16B-64B8-4D20-9A84-32CE0E61091F}" dt="2021-01-08T19:44:43.524" v="20738" actId="1076"/>
          <ac:spMkLst>
            <pc:docMk/>
            <pc:sldMk cId="2003035468" sldId="861"/>
            <ac:spMk id="18" creationId="{87F40301-8563-4E62-B2C5-000FE431DCDE}"/>
          </ac:spMkLst>
        </pc:spChg>
        <pc:spChg chg="add mod">
          <ac:chgData name="Thomas Nield" userId="e7924354f0a44a8c" providerId="LiveId" clId="{9A61A16B-64B8-4D20-9A84-32CE0E61091F}" dt="2021-01-08T19:44:43.524" v="20738" actId="1076"/>
          <ac:spMkLst>
            <pc:docMk/>
            <pc:sldMk cId="2003035468" sldId="861"/>
            <ac:spMk id="19" creationId="{8FEE1100-8B54-41CD-8307-1FB02814C618}"/>
          </ac:spMkLst>
        </pc:spChg>
        <pc:spChg chg="add mod">
          <ac:chgData name="Thomas Nield" userId="e7924354f0a44a8c" providerId="LiveId" clId="{9A61A16B-64B8-4D20-9A84-32CE0E61091F}" dt="2021-01-08T19:44:43.524" v="20738" actId="1076"/>
          <ac:spMkLst>
            <pc:docMk/>
            <pc:sldMk cId="2003035468" sldId="861"/>
            <ac:spMk id="20" creationId="{0702F90E-E181-429C-8A05-8E2ECE333C97}"/>
          </ac:spMkLst>
        </pc:spChg>
        <pc:graphicFrameChg chg="add del mod modGraphic">
          <ac:chgData name="Thomas Nield" userId="e7924354f0a44a8c" providerId="LiveId" clId="{9A61A16B-64B8-4D20-9A84-32CE0E61091F}" dt="2021-01-08T19:41:39.620" v="20604" actId="478"/>
          <ac:graphicFrameMkLst>
            <pc:docMk/>
            <pc:sldMk cId="2003035468" sldId="861"/>
            <ac:graphicFrameMk id="12" creationId="{F0150DF3-52D0-4E6F-B6EC-687F032195DA}"/>
          </ac:graphicFrameMkLst>
        </pc:graphicFrameChg>
        <pc:picChg chg="add del mod modCrop">
          <ac:chgData name="Thomas Nield" userId="e7924354f0a44a8c" providerId="LiveId" clId="{9A61A16B-64B8-4D20-9A84-32CE0E61091F}" dt="2021-01-08T19:41:13.706" v="20591" actId="21"/>
          <ac:picMkLst>
            <pc:docMk/>
            <pc:sldMk cId="2003035468" sldId="861"/>
            <ac:picMk id="7" creationId="{756583BD-0C72-48CE-B955-2B4EDC483F96}"/>
          </ac:picMkLst>
        </pc:picChg>
        <pc:picChg chg="add del mod">
          <ac:chgData name="Thomas Nield" userId="e7924354f0a44a8c" providerId="LiveId" clId="{9A61A16B-64B8-4D20-9A84-32CE0E61091F}" dt="2021-01-08T19:41:15.461" v="20593" actId="21"/>
          <ac:picMkLst>
            <pc:docMk/>
            <pc:sldMk cId="2003035468" sldId="861"/>
            <ac:picMk id="9" creationId="{4F2372DC-1FAF-4B92-9C63-CE09074E4DC5}"/>
          </ac:picMkLst>
        </pc:picChg>
        <pc:picChg chg="add del mod">
          <ac:chgData name="Thomas Nield" userId="e7924354f0a44a8c" providerId="LiveId" clId="{9A61A16B-64B8-4D20-9A84-32CE0E61091F}" dt="2021-01-08T19:41:18.195" v="20595" actId="21"/>
          <ac:picMkLst>
            <pc:docMk/>
            <pc:sldMk cId="2003035468" sldId="861"/>
            <ac:picMk id="11" creationId="{4905F630-67C8-46C9-9157-5D7C52BFCBD5}"/>
          </ac:picMkLst>
        </pc:picChg>
        <pc:picChg chg="add del mod">
          <ac:chgData name="Thomas Nield" userId="e7924354f0a44a8c" providerId="LiveId" clId="{9A61A16B-64B8-4D20-9A84-32CE0E61091F}" dt="2021-01-08T19:44:43.524" v="20738" actId="1076"/>
          <ac:picMkLst>
            <pc:docMk/>
            <pc:sldMk cId="2003035468" sldId="861"/>
            <ac:picMk id="13" creationId="{6B59D455-E5AF-4669-ABB7-2887C5E9D29F}"/>
          </ac:picMkLst>
        </pc:picChg>
        <pc:picChg chg="add mod">
          <ac:chgData name="Thomas Nield" userId="e7924354f0a44a8c" providerId="LiveId" clId="{9A61A16B-64B8-4D20-9A84-32CE0E61091F}" dt="2021-01-08T19:44:43.524" v="20738" actId="1076"/>
          <ac:picMkLst>
            <pc:docMk/>
            <pc:sldMk cId="2003035468" sldId="861"/>
            <ac:picMk id="14" creationId="{BB62431C-153A-4604-900D-CC6A7FFAF23B}"/>
          </ac:picMkLst>
        </pc:picChg>
        <pc:picChg chg="add mod">
          <ac:chgData name="Thomas Nield" userId="e7924354f0a44a8c" providerId="LiveId" clId="{9A61A16B-64B8-4D20-9A84-32CE0E61091F}" dt="2021-01-08T19:44:43.524" v="20738" actId="1076"/>
          <ac:picMkLst>
            <pc:docMk/>
            <pc:sldMk cId="2003035468" sldId="861"/>
            <ac:picMk id="15" creationId="{D0B8828C-C147-4DFE-9ADE-A76C0857C4A3}"/>
          </ac:picMkLst>
        </pc:picChg>
        <pc:picChg chg="add del mod">
          <ac:chgData name="Thomas Nield" userId="e7924354f0a44a8c" providerId="LiveId" clId="{9A61A16B-64B8-4D20-9A84-32CE0E61091F}" dt="2021-01-08T19:41:32.142" v="20600"/>
          <ac:picMkLst>
            <pc:docMk/>
            <pc:sldMk cId="2003035468" sldId="861"/>
            <ac:picMk id="16" creationId="{6E6BBE2B-6C3A-4003-84D5-FBA0DD7D6AB4}"/>
          </ac:picMkLst>
        </pc:picChg>
        <pc:picChg chg="add del">
          <ac:chgData name="Thomas Nield" userId="e7924354f0a44a8c" providerId="LiveId" clId="{9A61A16B-64B8-4D20-9A84-32CE0E61091F}" dt="2021-01-08T19:41:35.967" v="20602"/>
          <ac:picMkLst>
            <pc:docMk/>
            <pc:sldMk cId="2003035468" sldId="861"/>
            <ac:picMk id="17" creationId="{065C3914-8074-4D26-9D30-557D462EDBC1}"/>
          </ac:picMkLst>
        </pc:picChg>
      </pc:sldChg>
      <pc:sldChg chg="addSp delSp modSp new mod">
        <pc:chgData name="Thomas Nield" userId="e7924354f0a44a8c" providerId="LiveId" clId="{9A61A16B-64B8-4D20-9A84-32CE0E61091F}" dt="2021-01-08T19:44:53.035" v="20740" actId="20577"/>
        <pc:sldMkLst>
          <pc:docMk/>
          <pc:sldMk cId="730468674" sldId="862"/>
        </pc:sldMkLst>
        <pc:spChg chg="mod">
          <ac:chgData name="Thomas Nield" userId="e7924354f0a44a8c" providerId="LiveId" clId="{9A61A16B-64B8-4D20-9A84-32CE0E61091F}" dt="2021-01-08T19:43:41.450" v="20734" actId="20577"/>
          <ac:spMkLst>
            <pc:docMk/>
            <pc:sldMk cId="730468674" sldId="862"/>
            <ac:spMk id="2" creationId="{415EEA73-9412-4053-82CB-275773B62157}"/>
          </ac:spMkLst>
        </pc:spChg>
        <pc:spChg chg="del">
          <ac:chgData name="Thomas Nield" userId="e7924354f0a44a8c" providerId="LiveId" clId="{9A61A16B-64B8-4D20-9A84-32CE0E61091F}" dt="2021-01-08T19:43:25.570" v="20680" actId="478"/>
          <ac:spMkLst>
            <pc:docMk/>
            <pc:sldMk cId="730468674" sldId="862"/>
            <ac:spMk id="3" creationId="{5E219014-679F-4BB4-8408-12C9B3E205A3}"/>
          </ac:spMkLst>
        </pc:spChg>
        <pc:spChg chg="add mod">
          <ac:chgData name="Thomas Nield" userId="e7924354f0a44a8c" providerId="LiveId" clId="{9A61A16B-64B8-4D20-9A84-32CE0E61091F}" dt="2021-01-08T19:44:53.035" v="20740" actId="20577"/>
          <ac:spMkLst>
            <pc:docMk/>
            <pc:sldMk cId="730468674" sldId="862"/>
            <ac:spMk id="4" creationId="{421B34A8-8742-4823-87EB-EAA490048D39}"/>
          </ac:spMkLst>
        </pc:spChg>
      </pc:sldChg>
      <pc:sldChg chg="modSp add del mod modAnim">
        <pc:chgData name="Thomas Nield" userId="e7924354f0a44a8c" providerId="LiveId" clId="{9A61A16B-64B8-4D20-9A84-32CE0E61091F}" dt="2021-01-13T02:42:18.546" v="37534" actId="27636"/>
        <pc:sldMkLst>
          <pc:docMk/>
          <pc:sldMk cId="171292595" sldId="863"/>
        </pc:sldMkLst>
        <pc:spChg chg="mod">
          <ac:chgData name="Thomas Nield" userId="e7924354f0a44a8c" providerId="LiveId" clId="{9A61A16B-64B8-4D20-9A84-32CE0E61091F}" dt="2021-01-13T02:42:18.546" v="37534" actId="27636"/>
          <ac:spMkLst>
            <pc:docMk/>
            <pc:sldMk cId="171292595" sldId="863"/>
            <ac:spMk id="2" creationId="{9028FF9E-A3B4-493D-9B65-D6BCF1FA3273}"/>
          </ac:spMkLst>
        </pc:spChg>
        <pc:spChg chg="mod">
          <ac:chgData name="Thomas Nield" userId="e7924354f0a44a8c" providerId="LiveId" clId="{9A61A16B-64B8-4D20-9A84-32CE0E61091F}" dt="2021-01-08T20:45:43.427" v="22412" actId="20577"/>
          <ac:spMkLst>
            <pc:docMk/>
            <pc:sldMk cId="171292595" sldId="863"/>
            <ac:spMk id="3" creationId="{E9BBF520-E746-4748-B6C2-84545AA090AF}"/>
          </ac:spMkLst>
        </pc:spChg>
      </pc:sldChg>
      <pc:sldChg chg="modSp new add del mod">
        <pc:chgData name="Thomas Nield" userId="e7924354f0a44a8c" providerId="LiveId" clId="{9A61A16B-64B8-4D20-9A84-32CE0E61091F}" dt="2021-01-08T20:16:44.717" v="22106" actId="2696"/>
        <pc:sldMkLst>
          <pc:docMk/>
          <pc:sldMk cId="1073993399" sldId="863"/>
        </pc:sldMkLst>
        <pc:spChg chg="mod">
          <ac:chgData name="Thomas Nield" userId="e7924354f0a44a8c" providerId="LiveId" clId="{9A61A16B-64B8-4D20-9A84-32CE0E61091F}" dt="2021-01-08T20:10:12.774" v="21768" actId="20577"/>
          <ac:spMkLst>
            <pc:docMk/>
            <pc:sldMk cId="1073993399" sldId="863"/>
            <ac:spMk id="2" creationId="{C34B0B92-431A-46C6-9757-783DF8101752}"/>
          </ac:spMkLst>
        </pc:spChg>
        <pc:spChg chg="mod">
          <ac:chgData name="Thomas Nield" userId="e7924354f0a44a8c" providerId="LiveId" clId="{9A61A16B-64B8-4D20-9A84-32CE0E61091F}" dt="2021-01-08T20:15:11.969" v="22103" actId="20577"/>
          <ac:spMkLst>
            <pc:docMk/>
            <pc:sldMk cId="1073993399" sldId="863"/>
            <ac:spMk id="3" creationId="{5778AACE-9FCA-460F-9449-81A44BBD70E3}"/>
          </ac:spMkLst>
        </pc:spChg>
      </pc:sldChg>
      <pc:sldChg chg="add del">
        <pc:chgData name="Thomas Nield" userId="e7924354f0a44a8c" providerId="LiveId" clId="{9A61A16B-64B8-4D20-9A84-32CE0E61091F}" dt="2021-01-08T20:26:22.561" v="22132"/>
        <pc:sldMkLst>
          <pc:docMk/>
          <pc:sldMk cId="2796933584" sldId="863"/>
        </pc:sldMkLst>
      </pc:sldChg>
      <pc:sldChg chg="addSp delSp modSp add mod delAnim">
        <pc:chgData name="Thomas Nield" userId="e7924354f0a44a8c" providerId="LiveId" clId="{9A61A16B-64B8-4D20-9A84-32CE0E61091F}" dt="2021-01-09T19:01:59.672" v="27458" actId="20577"/>
        <pc:sldMkLst>
          <pc:docMk/>
          <pc:sldMk cId="435028843" sldId="864"/>
        </pc:sldMkLst>
        <pc:spChg chg="del">
          <ac:chgData name="Thomas Nield" userId="e7924354f0a44a8c" providerId="LiveId" clId="{9A61A16B-64B8-4D20-9A84-32CE0E61091F}" dt="2021-01-08T20:51:24.519" v="22414" actId="478"/>
          <ac:spMkLst>
            <pc:docMk/>
            <pc:sldMk cId="435028843" sldId="864"/>
            <ac:spMk id="2" creationId="{9028FF9E-A3B4-493D-9B65-D6BCF1FA3273}"/>
          </ac:spMkLst>
        </pc:spChg>
        <pc:spChg chg="add del">
          <ac:chgData name="Thomas Nield" userId="e7924354f0a44a8c" providerId="LiveId" clId="{9A61A16B-64B8-4D20-9A84-32CE0E61091F}" dt="2021-01-09T18:59:27.026" v="27371"/>
          <ac:spMkLst>
            <pc:docMk/>
            <pc:sldMk cId="435028843" sldId="864"/>
            <ac:spMk id="2" creationId="{C8A06E11-B6E8-4732-9785-3C8F76A384E7}"/>
          </ac:spMkLst>
        </pc:spChg>
        <pc:spChg chg="add mod">
          <ac:chgData name="Thomas Nield" userId="e7924354f0a44a8c" providerId="LiveId" clId="{9A61A16B-64B8-4D20-9A84-32CE0E61091F}" dt="2021-01-09T19:01:59.672" v="27458" actId="20577"/>
          <ac:spMkLst>
            <pc:docMk/>
            <pc:sldMk cId="435028843" sldId="864"/>
            <ac:spMk id="4" creationId="{F579BE6F-893C-495C-8C49-0F929754CD4D}"/>
          </ac:spMkLst>
        </pc:spChg>
        <pc:spChg chg="add del mod">
          <ac:chgData name="Thomas Nield" userId="e7924354f0a44a8c" providerId="LiveId" clId="{9A61A16B-64B8-4D20-9A84-32CE0E61091F}" dt="2021-01-08T20:51:27.127" v="22415" actId="478"/>
          <ac:spMkLst>
            <pc:docMk/>
            <pc:sldMk cId="435028843" sldId="864"/>
            <ac:spMk id="5" creationId="{F14C7B84-D879-4B0A-B7F8-02A4E78D325A}"/>
          </ac:spMkLst>
        </pc:spChg>
        <pc:spChg chg="add del mod">
          <ac:chgData name="Thomas Nield" userId="e7924354f0a44a8c" providerId="LiveId" clId="{9A61A16B-64B8-4D20-9A84-32CE0E61091F}" dt="2021-01-09T19:01:07.279" v="27373" actId="478"/>
          <ac:spMkLst>
            <pc:docMk/>
            <pc:sldMk cId="435028843" sldId="864"/>
            <ac:spMk id="6" creationId="{8534C568-09CD-419D-BA37-F12561126490}"/>
          </ac:spMkLst>
        </pc:spChg>
        <pc:picChg chg="add mod">
          <ac:chgData name="Thomas Nield" userId="e7924354f0a44a8c" providerId="LiveId" clId="{9A61A16B-64B8-4D20-9A84-32CE0E61091F}" dt="2021-01-09T04:55:49.314" v="26844" actId="1076"/>
          <ac:picMkLst>
            <pc:docMk/>
            <pc:sldMk cId="435028843" sldId="864"/>
            <ac:picMk id="1026" creationId="{F590D6DB-78FE-4295-8ECE-2F086A422B5F}"/>
          </ac:picMkLst>
        </pc:picChg>
        <pc:picChg chg="del">
          <ac:chgData name="Thomas Nield" userId="e7924354f0a44a8c" providerId="LiveId" clId="{9A61A16B-64B8-4D20-9A84-32CE0E61091F}" dt="2021-01-09T04:54:44.099" v="26840" actId="478"/>
          <ac:picMkLst>
            <pc:docMk/>
            <pc:sldMk cId="435028843" sldId="864"/>
            <ac:picMk id="18434" creationId="{A8E2EBB5-8857-4BE2-85DF-3C45EB226857}"/>
          </ac:picMkLst>
        </pc:picChg>
      </pc:sldChg>
      <pc:sldChg chg="addSp modSp add mod">
        <pc:chgData name="Thomas Nield" userId="e7924354f0a44a8c" providerId="LiveId" clId="{9A61A16B-64B8-4D20-9A84-32CE0E61091F}" dt="2021-01-21T18:17:36.029" v="40388" actId="1076"/>
        <pc:sldMkLst>
          <pc:docMk/>
          <pc:sldMk cId="1823539892" sldId="865"/>
        </pc:sldMkLst>
        <pc:spChg chg="mod">
          <ac:chgData name="Thomas Nield" userId="e7924354f0a44a8c" providerId="LiveId" clId="{9A61A16B-64B8-4D20-9A84-32CE0E61091F}" dt="2021-01-21T18:17:29.155" v="40386" actId="404"/>
          <ac:spMkLst>
            <pc:docMk/>
            <pc:sldMk cId="1823539892" sldId="865"/>
            <ac:spMk id="3" creationId="{730F7B11-FE36-4BCB-A145-2FCC2175FBED}"/>
          </ac:spMkLst>
        </pc:spChg>
        <pc:spChg chg="mod">
          <ac:chgData name="Thomas Nield" userId="e7924354f0a44a8c" providerId="LiveId" clId="{9A61A16B-64B8-4D20-9A84-32CE0E61091F}" dt="2021-01-21T18:17:23.977" v="40385" actId="1076"/>
          <ac:spMkLst>
            <pc:docMk/>
            <pc:sldMk cId="1823539892" sldId="865"/>
            <ac:spMk id="4" creationId="{1AA38042-045D-4841-99F5-7A96EE341BDA}"/>
          </ac:spMkLst>
        </pc:spChg>
        <pc:spChg chg="add mod">
          <ac:chgData name="Thomas Nield" userId="e7924354f0a44a8c" providerId="LiveId" clId="{9A61A16B-64B8-4D20-9A84-32CE0E61091F}" dt="2021-01-21T18:14:29.683" v="40317" actId="20577"/>
          <ac:spMkLst>
            <pc:docMk/>
            <pc:sldMk cId="1823539892" sldId="865"/>
            <ac:spMk id="5" creationId="{BC2F8009-4079-4880-BC36-2ECD1DD29815}"/>
          </ac:spMkLst>
        </pc:spChg>
        <pc:spChg chg="mod">
          <ac:chgData name="Thomas Nield" userId="e7924354f0a44a8c" providerId="LiveId" clId="{9A61A16B-64B8-4D20-9A84-32CE0E61091F}" dt="2021-01-21T18:17:36.029" v="40388" actId="1076"/>
          <ac:spMkLst>
            <pc:docMk/>
            <pc:sldMk cId="1823539892" sldId="865"/>
            <ac:spMk id="6" creationId="{081A63DE-D6EC-4B8A-97F8-74DE3C37B1D2}"/>
          </ac:spMkLst>
        </pc:spChg>
        <pc:picChg chg="mod">
          <ac:chgData name="Thomas Nield" userId="e7924354f0a44a8c" providerId="LiveId" clId="{9A61A16B-64B8-4D20-9A84-32CE0E61091F}" dt="2021-01-21T18:10:12.630" v="40150" actId="1076"/>
          <ac:picMkLst>
            <pc:docMk/>
            <pc:sldMk cId="1823539892" sldId="865"/>
            <ac:picMk id="7170" creationId="{ABA171EC-4BB9-4516-8DF5-FF9DEDAF610B}"/>
          </ac:picMkLst>
        </pc:picChg>
      </pc:sldChg>
      <pc:sldChg chg="addSp modSp new del mod modNotesTx">
        <pc:chgData name="Thomas Nield" userId="e7924354f0a44a8c" providerId="LiveId" clId="{9A61A16B-64B8-4D20-9A84-32CE0E61091F}" dt="2021-01-12T02:57:42.709" v="35591" actId="2696"/>
        <pc:sldMkLst>
          <pc:docMk/>
          <pc:sldMk cId="2001324471" sldId="865"/>
        </pc:sldMkLst>
        <pc:spChg chg="mod">
          <ac:chgData name="Thomas Nield" userId="e7924354f0a44a8c" providerId="LiveId" clId="{9A61A16B-64B8-4D20-9A84-32CE0E61091F}" dt="2021-01-09T00:01:19.851" v="26707" actId="20577"/>
          <ac:spMkLst>
            <pc:docMk/>
            <pc:sldMk cId="2001324471" sldId="865"/>
            <ac:spMk id="2" creationId="{72597AF0-EE68-4798-9616-8E60AE05AD7E}"/>
          </ac:spMkLst>
        </pc:spChg>
        <pc:spChg chg="mod">
          <ac:chgData name="Thomas Nield" userId="e7924354f0a44a8c" providerId="LiveId" clId="{9A61A16B-64B8-4D20-9A84-32CE0E61091F}" dt="2021-01-08T22:40:33.734" v="22840" actId="20577"/>
          <ac:spMkLst>
            <pc:docMk/>
            <pc:sldMk cId="2001324471" sldId="865"/>
            <ac:spMk id="3" creationId="{730F7B11-FE36-4BCB-A145-2FCC2175FBED}"/>
          </ac:spMkLst>
        </pc:spChg>
        <pc:spChg chg="add mod">
          <ac:chgData name="Thomas Nield" userId="e7924354f0a44a8c" providerId="LiveId" clId="{9A61A16B-64B8-4D20-9A84-32CE0E61091F}" dt="2021-01-08T22:40:33.012" v="22837" actId="1076"/>
          <ac:spMkLst>
            <pc:docMk/>
            <pc:sldMk cId="2001324471" sldId="865"/>
            <ac:spMk id="4" creationId="{1AA38042-045D-4841-99F5-7A96EE341BDA}"/>
          </ac:spMkLst>
        </pc:spChg>
        <pc:spChg chg="add mod">
          <ac:chgData name="Thomas Nield" userId="e7924354f0a44a8c" providerId="LiveId" clId="{9A61A16B-64B8-4D20-9A84-32CE0E61091F}" dt="2021-01-12T02:47:56.176" v="34753" actId="20577"/>
          <ac:spMkLst>
            <pc:docMk/>
            <pc:sldMk cId="2001324471" sldId="865"/>
            <ac:spMk id="6" creationId="{081A63DE-D6EC-4B8A-97F8-74DE3C37B1D2}"/>
          </ac:spMkLst>
        </pc:spChg>
        <pc:picChg chg="add mod">
          <ac:chgData name="Thomas Nield" userId="e7924354f0a44a8c" providerId="LiveId" clId="{9A61A16B-64B8-4D20-9A84-32CE0E61091F}" dt="2021-01-08T22:28:27.371" v="22486" actId="14100"/>
          <ac:picMkLst>
            <pc:docMk/>
            <pc:sldMk cId="2001324471" sldId="865"/>
            <ac:picMk id="7170" creationId="{ABA171EC-4BB9-4516-8DF5-FF9DEDAF610B}"/>
          </ac:picMkLst>
        </pc:picChg>
      </pc:sldChg>
      <pc:sldChg chg="modSp add mod">
        <pc:chgData name="Thomas Nield" userId="e7924354f0a44a8c" providerId="LiveId" clId="{9A61A16B-64B8-4D20-9A84-32CE0E61091F}" dt="2021-01-21T18:14:00.175" v="40314" actId="6549"/>
        <pc:sldMkLst>
          <pc:docMk/>
          <pc:sldMk cId="447242089" sldId="866"/>
        </pc:sldMkLst>
        <pc:spChg chg="mod">
          <ac:chgData name="Thomas Nield" userId="e7924354f0a44a8c" providerId="LiveId" clId="{9A61A16B-64B8-4D20-9A84-32CE0E61091F}" dt="2021-01-21T18:14:00.175" v="40314" actId="6549"/>
          <ac:spMkLst>
            <pc:docMk/>
            <pc:sldMk cId="447242089" sldId="866"/>
            <ac:spMk id="3" creationId="{49DE5947-5DB9-473A-BB91-AB14B5A7935E}"/>
          </ac:spMkLst>
        </pc:spChg>
      </pc:sldChg>
      <pc:sldChg chg="addSp delSp modSp new del mod modNotesTx">
        <pc:chgData name="Thomas Nield" userId="e7924354f0a44a8c" providerId="LiveId" clId="{9A61A16B-64B8-4D20-9A84-32CE0E61091F}" dt="2021-01-12T02:57:42.709" v="35591" actId="2696"/>
        <pc:sldMkLst>
          <pc:docMk/>
          <pc:sldMk cId="578971032" sldId="866"/>
        </pc:sldMkLst>
        <pc:spChg chg="mod">
          <ac:chgData name="Thomas Nield" userId="e7924354f0a44a8c" providerId="LiveId" clId="{9A61A16B-64B8-4D20-9A84-32CE0E61091F}" dt="2021-01-09T00:01:24.928" v="26717" actId="20577"/>
          <ac:spMkLst>
            <pc:docMk/>
            <pc:sldMk cId="578971032" sldId="866"/>
            <ac:spMk id="2" creationId="{6CF15D2E-A290-4FFC-9760-4DA26656C308}"/>
          </ac:spMkLst>
        </pc:spChg>
        <pc:spChg chg="mod">
          <ac:chgData name="Thomas Nield" userId="e7924354f0a44a8c" providerId="LiveId" clId="{9A61A16B-64B8-4D20-9A84-32CE0E61091F}" dt="2021-01-12T02:52:32.173" v="35334" actId="20577"/>
          <ac:spMkLst>
            <pc:docMk/>
            <pc:sldMk cId="578971032" sldId="866"/>
            <ac:spMk id="3" creationId="{49DE5947-5DB9-473A-BB91-AB14B5A7935E}"/>
          </ac:spMkLst>
        </pc:spChg>
        <pc:spChg chg="add del mod">
          <ac:chgData name="Thomas Nield" userId="e7924354f0a44a8c" providerId="LiveId" clId="{9A61A16B-64B8-4D20-9A84-32CE0E61091F}" dt="2021-01-08T22:54:02.861" v="23155" actId="478"/>
          <ac:spMkLst>
            <pc:docMk/>
            <pc:sldMk cId="578971032" sldId="866"/>
            <ac:spMk id="4" creationId="{424CB7F4-42D1-4799-9A04-10F9DEE8833E}"/>
          </ac:spMkLst>
        </pc:spChg>
        <pc:picChg chg="add mod">
          <ac:chgData name="Thomas Nield" userId="e7924354f0a44a8c" providerId="LiveId" clId="{9A61A16B-64B8-4D20-9A84-32CE0E61091F}" dt="2021-01-08T22:49:25.507" v="23119" actId="1076"/>
          <ac:picMkLst>
            <pc:docMk/>
            <pc:sldMk cId="578971032" sldId="866"/>
            <ac:picMk id="6" creationId="{5EB3DC1D-F44E-4B1C-8CF5-42121AF80B86}"/>
          </ac:picMkLst>
        </pc:picChg>
        <pc:picChg chg="add del mod">
          <ac:chgData name="Thomas Nield" userId="e7924354f0a44a8c" providerId="LiveId" clId="{9A61A16B-64B8-4D20-9A84-32CE0E61091F}" dt="2021-01-08T22:54:00.923" v="23154" actId="478"/>
          <ac:picMkLst>
            <pc:docMk/>
            <pc:sldMk cId="578971032" sldId="866"/>
            <ac:picMk id="8194" creationId="{7B17BA42-8118-44AC-9356-F30A87141828}"/>
          </ac:picMkLst>
        </pc:picChg>
        <pc:picChg chg="add del">
          <ac:chgData name="Thomas Nield" userId="e7924354f0a44a8c" providerId="LiveId" clId="{9A61A16B-64B8-4D20-9A84-32CE0E61091F}" dt="2021-01-08T22:48:55.416" v="23113" actId="478"/>
          <ac:picMkLst>
            <pc:docMk/>
            <pc:sldMk cId="578971032" sldId="866"/>
            <ac:picMk id="8196" creationId="{86EBEAB0-886B-4D10-B5B2-B27099906ECC}"/>
          </ac:picMkLst>
        </pc:picChg>
        <pc:picChg chg="add mod">
          <ac:chgData name="Thomas Nield" userId="e7924354f0a44a8c" providerId="LiveId" clId="{9A61A16B-64B8-4D20-9A84-32CE0E61091F}" dt="2021-01-08T22:55:31.696" v="23242" actId="732"/>
          <ac:picMkLst>
            <pc:docMk/>
            <pc:sldMk cId="578971032" sldId="866"/>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383047987" sldId="867"/>
        </pc:sldMkLst>
        <pc:spChg chg="mod">
          <ac:chgData name="Thomas Nield" userId="e7924354f0a44a8c" providerId="LiveId" clId="{9A61A16B-64B8-4D20-9A84-32CE0E61091F}" dt="2021-01-08T23:58:16.354" v="26665"/>
          <ac:spMkLst>
            <pc:docMk/>
            <pc:sldMk cId="383047987" sldId="867"/>
            <ac:spMk id="2" creationId="{6CF15D2E-A290-4FFC-9760-4DA26656C308}"/>
          </ac:spMkLst>
        </pc:spChg>
        <pc:spChg chg="mod">
          <ac:chgData name="Thomas Nield" userId="e7924354f0a44a8c" providerId="LiveId" clId="{9A61A16B-64B8-4D20-9A84-32CE0E61091F}" dt="2021-01-08T23:09:44.507" v="24120" actId="20577"/>
          <ac:spMkLst>
            <pc:docMk/>
            <pc:sldMk cId="383047987" sldId="867"/>
            <ac:spMk id="3" creationId="{49DE5947-5DB9-473A-BB91-AB14B5A7935E}"/>
          </ac:spMkLst>
        </pc:spChg>
        <pc:spChg chg="add mod">
          <ac:chgData name="Thomas Nield" userId="e7924354f0a44a8c" providerId="LiveId" clId="{9A61A16B-64B8-4D20-9A84-32CE0E61091F}" dt="2021-01-08T23:10:04.479" v="24132" actId="1076"/>
          <ac:spMkLst>
            <pc:docMk/>
            <pc:sldMk cId="383047987" sldId="867"/>
            <ac:spMk id="4" creationId="{FEC3D093-525E-4735-B7A0-80C68B18C4A7}"/>
          </ac:spMkLst>
        </pc:spChg>
        <pc:spChg chg="add mod">
          <ac:chgData name="Thomas Nield" userId="e7924354f0a44a8c" providerId="LiveId" clId="{9A61A16B-64B8-4D20-9A84-32CE0E61091F}" dt="2021-01-08T23:44:55.553" v="26278" actId="20577"/>
          <ac:spMkLst>
            <pc:docMk/>
            <pc:sldMk cId="383047987" sldId="867"/>
            <ac:spMk id="7" creationId="{E71C65EC-17D9-4D29-8E9A-5ACA18940778}"/>
          </ac:spMkLst>
        </pc:spChg>
        <pc:picChg chg="del">
          <ac:chgData name="Thomas Nield" userId="e7924354f0a44a8c" providerId="LiveId" clId="{9A61A16B-64B8-4D20-9A84-32CE0E61091F}" dt="2021-01-08T23:09:34.928" v="24114" actId="478"/>
          <ac:picMkLst>
            <pc:docMk/>
            <pc:sldMk cId="383047987" sldId="867"/>
            <ac:picMk id="6" creationId="{5EB3DC1D-F44E-4B1C-8CF5-42121AF80B86}"/>
          </ac:picMkLst>
        </pc:picChg>
        <pc:picChg chg="mod">
          <ac:chgData name="Thomas Nield" userId="e7924354f0a44a8c" providerId="LiveId" clId="{9A61A16B-64B8-4D20-9A84-32CE0E61091F}" dt="2021-01-08T23:50:05.871" v="26301" actId="18131"/>
          <ac:picMkLst>
            <pc:docMk/>
            <pc:sldMk cId="383047987" sldId="867"/>
            <ac:picMk id="8198" creationId="{E771BF56-E483-4492-8FC1-332CEDAA8F05}"/>
          </ac:picMkLst>
        </pc:picChg>
      </pc:sldChg>
      <pc:sldChg chg="addSp modSp add mod">
        <pc:chgData name="Thomas Nield" userId="e7924354f0a44a8c" providerId="LiveId" clId="{9A61A16B-64B8-4D20-9A84-32CE0E61091F}" dt="2021-01-21T18:14:55.402" v="40334" actId="1038"/>
        <pc:sldMkLst>
          <pc:docMk/>
          <pc:sldMk cId="2240001369" sldId="867"/>
        </pc:sldMkLst>
        <pc:spChg chg="mod">
          <ac:chgData name="Thomas Nield" userId="e7924354f0a44a8c" providerId="LiveId" clId="{9A61A16B-64B8-4D20-9A84-32CE0E61091F}" dt="2021-01-21T12:56:14.992" v="39906" actId="6549"/>
          <ac:spMkLst>
            <pc:docMk/>
            <pc:sldMk cId="2240001369" sldId="867"/>
            <ac:spMk id="7" creationId="{E71C65EC-17D9-4D29-8E9A-5ACA18940778}"/>
          </ac:spMkLst>
        </pc:spChg>
        <pc:spChg chg="add mod">
          <ac:chgData name="Thomas Nield" userId="e7924354f0a44a8c" providerId="LiveId" clId="{9A61A16B-64B8-4D20-9A84-32CE0E61091F}" dt="2021-01-21T18:14:55.402" v="40334" actId="1038"/>
          <ac:spMkLst>
            <pc:docMk/>
            <pc:sldMk cId="2240001369" sldId="867"/>
            <ac:spMk id="8" creationId="{0D7F3BD0-4DC2-4071-AA00-B3E7D4254743}"/>
          </ac:spMkLst>
        </pc:spChg>
        <pc:picChg chg="mod">
          <ac:chgData name="Thomas Nield" userId="e7924354f0a44a8c" providerId="LiveId" clId="{9A61A16B-64B8-4D20-9A84-32CE0E61091F}" dt="2021-01-21T18:14:43.309" v="40324" actId="1076"/>
          <ac:picMkLst>
            <pc:docMk/>
            <pc:sldMk cId="2240001369" sldId="867"/>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1988757739" sldId="868"/>
        </pc:sldMkLst>
        <pc:spChg chg="mod">
          <ac:chgData name="Thomas Nield" userId="e7924354f0a44a8c" providerId="LiveId" clId="{9A61A16B-64B8-4D20-9A84-32CE0E61091F}" dt="2021-01-08T23:58:50.747" v="26684" actId="20577"/>
          <ac:spMkLst>
            <pc:docMk/>
            <pc:sldMk cId="1988757739" sldId="868"/>
            <ac:spMk id="2" creationId="{6CF15D2E-A290-4FFC-9760-4DA26656C308}"/>
          </ac:spMkLst>
        </pc:spChg>
        <pc:spChg chg="mod">
          <ac:chgData name="Thomas Nield" userId="e7924354f0a44a8c" providerId="LiveId" clId="{9A61A16B-64B8-4D20-9A84-32CE0E61091F}" dt="2021-01-12T02:55:47.477" v="35370" actId="20577"/>
          <ac:spMkLst>
            <pc:docMk/>
            <pc:sldMk cId="1988757739" sldId="868"/>
            <ac:spMk id="3" creationId="{49DE5947-5DB9-473A-BB91-AB14B5A7935E}"/>
          </ac:spMkLst>
        </pc:spChg>
        <pc:spChg chg="del">
          <ac:chgData name="Thomas Nield" userId="e7924354f0a44a8c" providerId="LiveId" clId="{9A61A16B-64B8-4D20-9A84-32CE0E61091F}" dt="2021-01-08T23:11:53.522" v="24312" actId="478"/>
          <ac:spMkLst>
            <pc:docMk/>
            <pc:sldMk cId="1988757739" sldId="868"/>
            <ac:spMk id="4" creationId="{FEC3D093-525E-4735-B7A0-80C68B18C4A7}"/>
          </ac:spMkLst>
        </pc:spChg>
        <pc:spChg chg="del">
          <ac:chgData name="Thomas Nield" userId="e7924354f0a44a8c" providerId="LiveId" clId="{9A61A16B-64B8-4D20-9A84-32CE0E61091F}" dt="2021-01-08T23:11:50.338" v="24311" actId="478"/>
          <ac:spMkLst>
            <pc:docMk/>
            <pc:sldMk cId="1988757739" sldId="868"/>
            <ac:spMk id="7" creationId="{E71C65EC-17D9-4D29-8E9A-5ACA18940778}"/>
          </ac:spMkLst>
        </pc:spChg>
        <pc:spChg chg="add mod">
          <ac:chgData name="Thomas Nield" userId="e7924354f0a44a8c" providerId="LiveId" clId="{9A61A16B-64B8-4D20-9A84-32CE0E61091F}" dt="2021-01-08T23:43:01.149" v="26187" actId="571"/>
          <ac:spMkLst>
            <pc:docMk/>
            <pc:sldMk cId="1988757739" sldId="868"/>
            <ac:spMk id="9" creationId="{234667B4-BDF9-4152-B15B-0B3472A699A1}"/>
          </ac:spMkLst>
        </pc:spChg>
        <pc:picChg chg="add mod">
          <ac:chgData name="Thomas Nield" userId="e7924354f0a44a8c" providerId="LiveId" clId="{9A61A16B-64B8-4D20-9A84-32CE0E61091F}" dt="2021-01-08T23:19:24.622" v="24780" actId="1076"/>
          <ac:picMkLst>
            <pc:docMk/>
            <pc:sldMk cId="1988757739" sldId="868"/>
            <ac:picMk id="8" creationId="{FE68004E-3074-4FB7-BBFB-C4C0ADF29FEC}"/>
          </ac:picMkLst>
        </pc:picChg>
        <pc:picChg chg="add del">
          <ac:chgData name="Thomas Nield" userId="e7924354f0a44a8c" providerId="LiveId" clId="{9A61A16B-64B8-4D20-9A84-32CE0E61091F}" dt="2021-01-08T23:19:27.400" v="24787" actId="478"/>
          <ac:picMkLst>
            <pc:docMk/>
            <pc:sldMk cId="1988757739" sldId="868"/>
            <ac:picMk id="8198" creationId="{E771BF56-E483-4492-8FC1-332CEDAA8F05}"/>
          </ac:picMkLst>
        </pc:picChg>
        <pc:picChg chg="add del mod">
          <ac:chgData name="Thomas Nield" userId="e7924354f0a44a8c" providerId="LiveId" clId="{9A61A16B-64B8-4D20-9A84-32CE0E61091F}" dt="2021-01-08T23:19:27.010" v="24786"/>
          <ac:picMkLst>
            <pc:docMk/>
            <pc:sldMk cId="1988757739" sldId="868"/>
            <ac:picMk id="10242" creationId="{94F66898-500C-4EBA-A1B5-6932F6FAD522}"/>
          </ac:picMkLst>
        </pc:picChg>
      </pc:sldChg>
      <pc:sldChg chg="addSp modSp add mod">
        <pc:chgData name="Thomas Nield" userId="e7924354f0a44a8c" providerId="LiveId" clId="{9A61A16B-64B8-4D20-9A84-32CE0E61091F}" dt="2021-01-21T18:16:37.312" v="40347" actId="20577"/>
        <pc:sldMkLst>
          <pc:docMk/>
          <pc:sldMk cId="4171316483" sldId="868"/>
        </pc:sldMkLst>
        <pc:spChg chg="mod">
          <ac:chgData name="Thomas Nield" userId="e7924354f0a44a8c" providerId="LiveId" clId="{9A61A16B-64B8-4D20-9A84-32CE0E61091F}" dt="2021-01-21T18:16:37.312" v="40347" actId="20577"/>
          <ac:spMkLst>
            <pc:docMk/>
            <pc:sldMk cId="4171316483" sldId="868"/>
            <ac:spMk id="3" creationId="{49DE5947-5DB9-473A-BB91-AB14B5A7935E}"/>
          </ac:spMkLst>
        </pc:spChg>
        <pc:spChg chg="add mod">
          <ac:chgData name="Thomas Nield" userId="e7924354f0a44a8c" providerId="LiveId" clId="{9A61A16B-64B8-4D20-9A84-32CE0E61091F}" dt="2021-01-21T18:15:39.670" v="40339" actId="207"/>
          <ac:spMkLst>
            <pc:docMk/>
            <pc:sldMk cId="4171316483" sldId="868"/>
            <ac:spMk id="6" creationId="{FF67DA75-E144-412E-A524-EB327BB605C9}"/>
          </ac:spMkLst>
        </pc:spChg>
        <pc:picChg chg="mod">
          <ac:chgData name="Thomas Nield" userId="e7924354f0a44a8c" providerId="LiveId" clId="{9A61A16B-64B8-4D20-9A84-32CE0E61091F}" dt="2021-01-21T18:15:27.621" v="40337" actId="1076"/>
          <ac:picMkLst>
            <pc:docMk/>
            <pc:sldMk cId="4171316483" sldId="868"/>
            <ac:picMk id="8198" creationId="{E771BF56-E483-4492-8FC1-332CEDAA8F05}"/>
          </ac:picMkLst>
        </pc:picChg>
      </pc:sldChg>
      <pc:sldChg chg="addSp modSp add del mod">
        <pc:chgData name="Thomas Nield" userId="e7924354f0a44a8c" providerId="LiveId" clId="{9A61A16B-64B8-4D20-9A84-32CE0E61091F}" dt="2021-01-12T02:57:42.709" v="35591" actId="2696"/>
        <pc:sldMkLst>
          <pc:docMk/>
          <pc:sldMk cId="2465174885" sldId="869"/>
        </pc:sldMkLst>
        <pc:spChg chg="mod">
          <ac:chgData name="Thomas Nield" userId="e7924354f0a44a8c" providerId="LiveId" clId="{9A61A16B-64B8-4D20-9A84-32CE0E61091F}" dt="2021-01-08T23:58:55.382" v="26701" actId="20577"/>
          <ac:spMkLst>
            <pc:docMk/>
            <pc:sldMk cId="2465174885" sldId="869"/>
            <ac:spMk id="2" creationId="{6CF15D2E-A290-4FFC-9760-4DA26656C308}"/>
          </ac:spMkLst>
        </pc:spChg>
        <pc:spChg chg="mod">
          <ac:chgData name="Thomas Nield" userId="e7924354f0a44a8c" providerId="LiveId" clId="{9A61A16B-64B8-4D20-9A84-32CE0E61091F}" dt="2021-01-12T02:57:15.448" v="35590" actId="20577"/>
          <ac:spMkLst>
            <pc:docMk/>
            <pc:sldMk cId="2465174885" sldId="869"/>
            <ac:spMk id="3" creationId="{49DE5947-5DB9-473A-BB91-AB14B5A7935E}"/>
          </ac:spMkLst>
        </pc:spChg>
        <pc:spChg chg="add mod">
          <ac:chgData name="Thomas Nield" userId="e7924354f0a44a8c" providerId="LiveId" clId="{9A61A16B-64B8-4D20-9A84-32CE0E61091F}" dt="2021-01-08T23:40:50.154" v="26081" actId="1076"/>
          <ac:spMkLst>
            <pc:docMk/>
            <pc:sldMk cId="2465174885" sldId="869"/>
            <ac:spMk id="4" creationId="{4CEBFB80-26C8-4BCB-8E9D-24CE71C4B7CB}"/>
          </ac:spMkLst>
        </pc:spChg>
        <pc:picChg chg="mod">
          <ac:chgData name="Thomas Nield" userId="e7924354f0a44a8c" providerId="LiveId" clId="{9A61A16B-64B8-4D20-9A84-32CE0E61091F}" dt="2021-01-08T23:40:42.801" v="26080" actId="14100"/>
          <ac:picMkLst>
            <pc:docMk/>
            <pc:sldMk cId="2465174885" sldId="869"/>
            <ac:picMk id="8" creationId="{FE68004E-3074-4FB7-BBFB-C4C0ADF29FEC}"/>
          </ac:picMkLst>
        </pc:picChg>
        <pc:picChg chg="mod">
          <ac:chgData name="Thomas Nield" userId="e7924354f0a44a8c" providerId="LiveId" clId="{9A61A16B-64B8-4D20-9A84-32CE0E61091F}" dt="2021-01-08T23:40:42.801" v="26080" actId="14100"/>
          <ac:picMkLst>
            <pc:docMk/>
            <pc:sldMk cId="2465174885" sldId="869"/>
            <ac:picMk id="8198" creationId="{E771BF56-E483-4492-8FC1-332CEDAA8F05}"/>
          </ac:picMkLst>
        </pc:picChg>
      </pc:sldChg>
      <pc:sldChg chg="modSp add mod">
        <pc:chgData name="Thomas Nield" userId="e7924354f0a44a8c" providerId="LiveId" clId="{9A61A16B-64B8-4D20-9A84-32CE0E61091F}" dt="2021-01-21T18:42:59.309" v="41558" actId="1036"/>
        <pc:sldMkLst>
          <pc:docMk/>
          <pc:sldMk cId="3059140237" sldId="869"/>
        </pc:sldMkLst>
        <pc:spChg chg="mod">
          <ac:chgData name="Thomas Nield" userId="e7924354f0a44a8c" providerId="LiveId" clId="{9A61A16B-64B8-4D20-9A84-32CE0E61091F}" dt="2021-01-21T18:20:18.072" v="40391" actId="20577"/>
          <ac:spMkLst>
            <pc:docMk/>
            <pc:sldMk cId="3059140237" sldId="869"/>
            <ac:spMk id="3" creationId="{49DE5947-5DB9-473A-BB91-AB14B5A7935E}"/>
          </ac:spMkLst>
        </pc:spChg>
        <pc:spChg chg="mod">
          <ac:chgData name="Thomas Nield" userId="e7924354f0a44a8c" providerId="LiveId" clId="{9A61A16B-64B8-4D20-9A84-32CE0E61091F}" dt="2021-01-21T18:42:59.309" v="41558" actId="1036"/>
          <ac:spMkLst>
            <pc:docMk/>
            <pc:sldMk cId="3059140237" sldId="869"/>
            <ac:spMk id="4" creationId="{4CEBFB80-26C8-4BCB-8E9D-24CE71C4B7CB}"/>
          </ac:spMkLst>
        </pc:spChg>
        <pc:picChg chg="mod">
          <ac:chgData name="Thomas Nield" userId="e7924354f0a44a8c" providerId="LiveId" clId="{9A61A16B-64B8-4D20-9A84-32CE0E61091F}" dt="2021-01-21T18:42:54.244" v="41549" actId="1076"/>
          <ac:picMkLst>
            <pc:docMk/>
            <pc:sldMk cId="3059140237" sldId="869"/>
            <ac:picMk id="8" creationId="{FE68004E-3074-4FB7-BBFB-C4C0ADF29FEC}"/>
          </ac:picMkLst>
        </pc:picChg>
        <pc:picChg chg="mod">
          <ac:chgData name="Thomas Nield" userId="e7924354f0a44a8c" providerId="LiveId" clId="{9A61A16B-64B8-4D20-9A84-32CE0E61091F}" dt="2021-01-21T18:42:52.828" v="41548" actId="14100"/>
          <ac:picMkLst>
            <pc:docMk/>
            <pc:sldMk cId="3059140237" sldId="869"/>
            <ac:picMk id="8198" creationId="{E771BF56-E483-4492-8FC1-332CEDAA8F05}"/>
          </ac:picMkLst>
        </pc:picChg>
      </pc:sldChg>
      <pc:sldChg chg="modSp new del mod">
        <pc:chgData name="Thomas Nield" userId="e7924354f0a44a8c" providerId="LiveId" clId="{9A61A16B-64B8-4D20-9A84-32CE0E61091F}" dt="2021-01-10T00:46:32.164" v="32666" actId="2696"/>
        <pc:sldMkLst>
          <pc:docMk/>
          <pc:sldMk cId="2950270964" sldId="870"/>
        </pc:sldMkLst>
        <pc:spChg chg="mod">
          <ac:chgData name="Thomas Nield" userId="e7924354f0a44a8c" providerId="LiveId" clId="{9A61A16B-64B8-4D20-9A84-32CE0E61091F}" dt="2021-01-09T00:03:22.046" v="26776" actId="20577"/>
          <ac:spMkLst>
            <pc:docMk/>
            <pc:sldMk cId="2950270964" sldId="870"/>
            <ac:spMk id="2" creationId="{71394297-D901-4695-9B64-52D0B82340E2}"/>
          </ac:spMkLst>
        </pc:spChg>
      </pc:sldChg>
      <pc:sldChg chg="addSp delSp modSp add mod delAnim modAnim">
        <pc:chgData name="Thomas Nield" userId="e7924354f0a44a8c" providerId="LiveId" clId="{9A61A16B-64B8-4D20-9A84-32CE0E61091F}" dt="2021-01-19T23:57:44.927" v="37648" actId="14100"/>
        <pc:sldMkLst>
          <pc:docMk/>
          <pc:sldMk cId="3522929383" sldId="871"/>
        </pc:sldMkLst>
        <pc:spChg chg="mod">
          <ac:chgData name="Thomas Nield" userId="e7924354f0a44a8c" providerId="LiveId" clId="{9A61A16B-64B8-4D20-9A84-32CE0E61091F}" dt="2021-01-10T02:29:57.210" v="34529"/>
          <ac:spMkLst>
            <pc:docMk/>
            <pc:sldMk cId="3522929383" sldId="871"/>
            <ac:spMk id="2" creationId="{29DF2ED6-41E9-4734-A6A5-D26BFA1B6A72}"/>
          </ac:spMkLst>
        </pc:spChg>
        <pc:spChg chg="add mod">
          <ac:chgData name="Thomas Nield" userId="e7924354f0a44a8c" providerId="LiveId" clId="{9A61A16B-64B8-4D20-9A84-32CE0E61091F}" dt="2021-01-19T23:57:37.818" v="37645" actId="403"/>
          <ac:spMkLst>
            <pc:docMk/>
            <pc:sldMk cId="3522929383" sldId="871"/>
            <ac:spMk id="4" creationId="{01620743-018D-4480-A7BA-88B6DBAEA6DA}"/>
          </ac:spMkLst>
        </pc:spChg>
        <pc:spChg chg="mod">
          <ac:chgData name="Thomas Nield" userId="e7924354f0a44a8c" providerId="LiveId" clId="{9A61A16B-64B8-4D20-9A84-32CE0E61091F}" dt="2021-01-19T23:57:44.927" v="37648" actId="14100"/>
          <ac:spMkLst>
            <pc:docMk/>
            <pc:sldMk cId="3522929383" sldId="871"/>
            <ac:spMk id="9" creationId="{BEC0DAE9-1494-4602-A120-570616C5DDE4}"/>
          </ac:spMkLst>
        </pc:spChg>
        <pc:picChg chg="del mod">
          <ac:chgData name="Thomas Nield" userId="e7924354f0a44a8c" providerId="LiveId" clId="{9A61A16B-64B8-4D20-9A84-32CE0E61091F}" dt="2021-01-10T02:28:56.839" v="34509" actId="478"/>
          <ac:picMkLst>
            <pc:docMk/>
            <pc:sldMk cId="3522929383" sldId="871"/>
            <ac:picMk id="6" creationId="{228DB723-632D-4C68-8188-DD1D1CF29895}"/>
          </ac:picMkLst>
        </pc:picChg>
      </pc:sldChg>
      <pc:sldChg chg="addSp delSp modSp new mod">
        <pc:chgData name="Thomas Nield" userId="e7924354f0a44a8c" providerId="LiveId" clId="{9A61A16B-64B8-4D20-9A84-32CE0E61091F}" dt="2021-01-20T00:00:41.119" v="37651" actId="27636"/>
        <pc:sldMkLst>
          <pc:docMk/>
          <pc:sldMk cId="3137230140" sldId="872"/>
        </pc:sldMkLst>
        <pc:spChg chg="mod">
          <ac:chgData name="Thomas Nield" userId="e7924354f0a44a8c" providerId="LiveId" clId="{9A61A16B-64B8-4D20-9A84-32CE0E61091F}" dt="2021-01-09T19:02:42.299" v="27480" actId="20577"/>
          <ac:spMkLst>
            <pc:docMk/>
            <pc:sldMk cId="3137230140" sldId="872"/>
            <ac:spMk id="2" creationId="{94616DD8-4DCB-45B5-AD9E-DA1DD6EBA9CA}"/>
          </ac:spMkLst>
        </pc:spChg>
        <pc:spChg chg="mod">
          <ac:chgData name="Thomas Nield" userId="e7924354f0a44a8c" providerId="LiveId" clId="{9A61A16B-64B8-4D20-9A84-32CE0E61091F}" dt="2021-01-20T00:00:41.119" v="37651" actId="27636"/>
          <ac:spMkLst>
            <pc:docMk/>
            <pc:sldMk cId="3137230140" sldId="872"/>
            <ac:spMk id="3" creationId="{AC76A099-F2C6-4A85-B555-8031AE2B64B9}"/>
          </ac:spMkLst>
        </pc:spChg>
        <pc:spChg chg="add del">
          <ac:chgData name="Thomas Nield" userId="e7924354f0a44a8c" providerId="LiveId" clId="{9A61A16B-64B8-4D20-9A84-32CE0E61091F}" dt="2021-01-09T19:16:20.890" v="27621"/>
          <ac:spMkLst>
            <pc:docMk/>
            <pc:sldMk cId="3137230140" sldId="872"/>
            <ac:spMk id="4" creationId="{B1DD342D-B8D8-4342-9BF8-6C517EF68872}"/>
          </ac:spMkLst>
        </pc:spChg>
        <pc:spChg chg="add del mod">
          <ac:chgData name="Thomas Nield" userId="e7924354f0a44a8c" providerId="LiveId" clId="{9A61A16B-64B8-4D20-9A84-32CE0E61091F}" dt="2021-01-09T19:41:08.063" v="29151" actId="478"/>
          <ac:spMkLst>
            <pc:docMk/>
            <pc:sldMk cId="3137230140" sldId="872"/>
            <ac:spMk id="5" creationId="{D1A72911-C21A-4103-B747-264DE8F039DA}"/>
          </ac:spMkLst>
        </pc:spChg>
        <pc:spChg chg="add del mod">
          <ac:chgData name="Thomas Nield" userId="e7924354f0a44a8c" providerId="LiveId" clId="{9A61A16B-64B8-4D20-9A84-32CE0E61091F}" dt="2021-01-09T21:11:00.367" v="32165" actId="1076"/>
          <ac:spMkLst>
            <pc:docMk/>
            <pc:sldMk cId="3137230140" sldId="872"/>
            <ac:spMk id="9" creationId="{077CA32C-BB18-4D72-B5E3-41FCF28C9294}"/>
          </ac:spMkLst>
        </pc:spChg>
        <pc:spChg chg="add del mod">
          <ac:chgData name="Thomas Nield" userId="e7924354f0a44a8c" providerId="LiveId" clId="{9A61A16B-64B8-4D20-9A84-32CE0E61091F}" dt="2021-01-09T21:12:05.961" v="32180" actId="1035"/>
          <ac:spMkLst>
            <pc:docMk/>
            <pc:sldMk cId="3137230140" sldId="872"/>
            <ac:spMk id="10" creationId="{CB671CF4-DC70-4457-80D8-B5A174413163}"/>
          </ac:spMkLst>
        </pc:spChg>
        <pc:picChg chg="add del mod">
          <ac:chgData name="Thomas Nield" userId="e7924354f0a44a8c" providerId="LiveId" clId="{9A61A16B-64B8-4D20-9A84-32CE0E61091F}" dt="2021-01-09T19:41:08.063" v="29151" actId="478"/>
          <ac:picMkLst>
            <pc:docMk/>
            <pc:sldMk cId="3137230140" sldId="872"/>
            <ac:picMk id="3075" creationId="{D2507E92-F385-4DE6-B5AD-7502A8188FA7}"/>
          </ac:picMkLst>
        </pc:picChg>
        <pc:picChg chg="add del">
          <ac:chgData name="Thomas Nield" userId="e7924354f0a44a8c" providerId="LiveId" clId="{9A61A16B-64B8-4D20-9A84-32CE0E61091F}" dt="2021-01-09T19:27:27.030" v="27795" actId="21"/>
          <ac:picMkLst>
            <pc:docMk/>
            <pc:sldMk cId="3137230140" sldId="872"/>
            <ac:picMk id="3077" creationId="{123FD2A0-CEE4-4510-BAC0-554750604F78}"/>
          </ac:picMkLst>
        </pc:picChg>
        <pc:picChg chg="add del mod">
          <ac:chgData name="Thomas Nield" userId="e7924354f0a44a8c" providerId="LiveId" clId="{9A61A16B-64B8-4D20-9A84-32CE0E61091F}" dt="2021-01-09T21:12:04.165" v="32178" actId="1035"/>
          <ac:picMkLst>
            <pc:docMk/>
            <pc:sldMk cId="3137230140" sldId="872"/>
            <ac:picMk id="3079" creationId="{7FF18B84-19F5-4754-BA18-3C2DCDB77260}"/>
          </ac:picMkLst>
        </pc:picChg>
        <pc:cxnChg chg="add mod">
          <ac:chgData name="Thomas Nield" userId="e7924354f0a44a8c" providerId="LiveId" clId="{9A61A16B-64B8-4D20-9A84-32CE0E61091F}" dt="2021-01-09T21:10:37.518" v="32157" actId="1036"/>
          <ac:cxnSpMkLst>
            <pc:docMk/>
            <pc:sldMk cId="3137230140" sldId="872"/>
            <ac:cxnSpMk id="7" creationId="{572AED61-24C2-4180-BB71-7A5145C04BDB}"/>
          </ac:cxnSpMkLst>
        </pc:cxnChg>
        <pc:cxnChg chg="add mod">
          <ac:chgData name="Thomas Nield" userId="e7924354f0a44a8c" providerId="LiveId" clId="{9A61A16B-64B8-4D20-9A84-32CE0E61091F}" dt="2021-01-09T21:10:46.548" v="32160" actId="1076"/>
          <ac:cxnSpMkLst>
            <pc:docMk/>
            <pc:sldMk cId="3137230140" sldId="872"/>
            <ac:cxnSpMk id="14" creationId="{BAC597EC-4309-4C6B-BF3D-AE98B800F27A}"/>
          </ac:cxnSpMkLst>
        </pc:cxnChg>
        <pc:cxnChg chg="add mod">
          <ac:chgData name="Thomas Nield" userId="e7924354f0a44a8c" providerId="LiveId" clId="{9A61A16B-64B8-4D20-9A84-32CE0E61091F}" dt="2021-01-09T21:10:51.188" v="32162" actId="1076"/>
          <ac:cxnSpMkLst>
            <pc:docMk/>
            <pc:sldMk cId="3137230140" sldId="872"/>
            <ac:cxnSpMk id="16" creationId="{42519DF7-FB0A-4E40-AD8F-F7AA5A683BF6}"/>
          </ac:cxnSpMkLst>
        </pc:cxnChg>
        <pc:cxnChg chg="add mod">
          <ac:chgData name="Thomas Nield" userId="e7924354f0a44a8c" providerId="LiveId" clId="{9A61A16B-64B8-4D20-9A84-32CE0E61091F}" dt="2021-01-09T21:11:53.521" v="32175" actId="208"/>
          <ac:cxnSpMkLst>
            <pc:docMk/>
            <pc:sldMk cId="3137230140" sldId="872"/>
            <ac:cxnSpMk id="17" creationId="{C06402DC-E35E-4809-B571-8DC288AC3B00}"/>
          </ac:cxnSpMkLst>
        </pc:cxnChg>
        <pc:cxnChg chg="add mod">
          <ac:chgData name="Thomas Nield" userId="e7924354f0a44a8c" providerId="LiveId" clId="{9A61A16B-64B8-4D20-9A84-32CE0E61091F}" dt="2021-01-09T21:11:53.521" v="32175" actId="208"/>
          <ac:cxnSpMkLst>
            <pc:docMk/>
            <pc:sldMk cId="3137230140" sldId="872"/>
            <ac:cxnSpMk id="18" creationId="{C8399674-FC09-42FC-8212-2D8154E32AB5}"/>
          </ac:cxnSpMkLst>
        </pc:cxnChg>
        <pc:cxnChg chg="add mod">
          <ac:chgData name="Thomas Nield" userId="e7924354f0a44a8c" providerId="LiveId" clId="{9A61A16B-64B8-4D20-9A84-32CE0E61091F}" dt="2021-01-09T21:11:53.521" v="32175" actId="208"/>
          <ac:cxnSpMkLst>
            <pc:docMk/>
            <pc:sldMk cId="3137230140" sldId="872"/>
            <ac:cxnSpMk id="19" creationId="{F0E38A17-7650-4922-B394-04E25D959214}"/>
          </ac:cxnSpMkLst>
        </pc:cxnChg>
      </pc:sldChg>
      <pc:sldChg chg="addSp delSp modSp new mod">
        <pc:chgData name="Thomas Nield" userId="e7924354f0a44a8c" providerId="LiveId" clId="{9A61A16B-64B8-4D20-9A84-32CE0E61091F}" dt="2021-01-09T21:13:04.092" v="32182"/>
        <pc:sldMkLst>
          <pc:docMk/>
          <pc:sldMk cId="3412241608" sldId="873"/>
        </pc:sldMkLst>
        <pc:spChg chg="mod">
          <ac:chgData name="Thomas Nield" userId="e7924354f0a44a8c" providerId="LiveId" clId="{9A61A16B-64B8-4D20-9A84-32CE0E61091F}" dt="2021-01-09T19:39:53.618" v="29123" actId="20577"/>
          <ac:spMkLst>
            <pc:docMk/>
            <pc:sldMk cId="3412241608" sldId="873"/>
            <ac:spMk id="2" creationId="{2A31FBFD-2C12-4D96-BA9C-7F69979ADE38}"/>
          </ac:spMkLst>
        </pc:spChg>
        <pc:spChg chg="del">
          <ac:chgData name="Thomas Nield" userId="e7924354f0a44a8c" providerId="LiveId" clId="{9A61A16B-64B8-4D20-9A84-32CE0E61091F}" dt="2021-01-09T19:39:56.316" v="29124" actId="478"/>
          <ac:spMkLst>
            <pc:docMk/>
            <pc:sldMk cId="3412241608" sldId="873"/>
            <ac:spMk id="3" creationId="{C601AACC-630B-49AD-97F0-5F3FBA3560EE}"/>
          </ac:spMkLst>
        </pc:spChg>
        <pc:spChg chg="add mod">
          <ac:chgData name="Thomas Nield" userId="e7924354f0a44a8c" providerId="LiveId" clId="{9A61A16B-64B8-4D20-9A84-32CE0E61091F}" dt="2021-01-09T20:21:32.943" v="30312" actId="1076"/>
          <ac:spMkLst>
            <pc:docMk/>
            <pc:sldMk cId="3412241608" sldId="873"/>
            <ac:spMk id="4" creationId="{9B5ECA71-10CE-4920-BDE7-CE4F90417C3B}"/>
          </ac:spMkLst>
        </pc:spChg>
        <pc:spChg chg="add del mod">
          <ac:chgData name="Thomas Nield" userId="e7924354f0a44a8c" providerId="LiveId" clId="{9A61A16B-64B8-4D20-9A84-32CE0E61091F}" dt="2021-01-09T21:13:03.799" v="32181" actId="478"/>
          <ac:spMkLst>
            <pc:docMk/>
            <pc:sldMk cId="3412241608" sldId="873"/>
            <ac:spMk id="8" creationId="{3EB99BD4-C761-4516-9E76-8CFBF31DC06D}"/>
          </ac:spMkLst>
        </pc:spChg>
        <pc:spChg chg="add del mod">
          <ac:chgData name="Thomas Nield" userId="e7924354f0a44a8c" providerId="LiveId" clId="{9A61A16B-64B8-4D20-9A84-32CE0E61091F}" dt="2021-01-09T21:13:03.799" v="32181" actId="478"/>
          <ac:spMkLst>
            <pc:docMk/>
            <pc:sldMk cId="3412241608" sldId="873"/>
            <ac:spMk id="10" creationId="{CF25A60A-D8B4-48C8-B856-9F810852C476}"/>
          </ac:spMkLst>
        </pc:spChg>
        <pc:spChg chg="add del mod">
          <ac:chgData name="Thomas Nield" userId="e7924354f0a44a8c" providerId="LiveId" clId="{9A61A16B-64B8-4D20-9A84-32CE0E61091F}" dt="2021-01-09T21:13:03.799" v="32181" actId="478"/>
          <ac:spMkLst>
            <pc:docMk/>
            <pc:sldMk cId="3412241608" sldId="873"/>
            <ac:spMk id="11" creationId="{1FC143AE-23AE-4074-A62F-08FF7F40A704}"/>
          </ac:spMkLst>
        </pc:spChg>
        <pc:spChg chg="add mod">
          <ac:chgData name="Thomas Nield" userId="e7924354f0a44a8c" providerId="LiveId" clId="{9A61A16B-64B8-4D20-9A84-32CE0E61091F}" dt="2021-01-09T21:13:04.092" v="32182"/>
          <ac:spMkLst>
            <pc:docMk/>
            <pc:sldMk cId="3412241608" sldId="873"/>
            <ac:spMk id="13" creationId="{91F4B6BF-D867-408B-9621-F45BBB6004E4}"/>
          </ac:spMkLst>
        </pc:spChg>
        <pc:spChg chg="add mod">
          <ac:chgData name="Thomas Nield" userId="e7924354f0a44a8c" providerId="LiveId" clId="{9A61A16B-64B8-4D20-9A84-32CE0E61091F}" dt="2021-01-09T21:13:04.092" v="32182"/>
          <ac:spMkLst>
            <pc:docMk/>
            <pc:sldMk cId="3412241608" sldId="873"/>
            <ac:spMk id="15" creationId="{276D10BC-406E-491E-86F0-2894BCC1691E}"/>
          </ac:spMkLst>
        </pc:spChg>
        <pc:spChg chg="add mod">
          <ac:chgData name="Thomas Nield" userId="e7924354f0a44a8c" providerId="LiveId" clId="{9A61A16B-64B8-4D20-9A84-32CE0E61091F}" dt="2021-01-09T21:13:04.092" v="32182"/>
          <ac:spMkLst>
            <pc:docMk/>
            <pc:sldMk cId="3412241608" sldId="873"/>
            <ac:spMk id="16" creationId="{C799899E-01AD-402C-B463-4EA82F393037}"/>
          </ac:spMkLst>
        </pc:spChg>
        <pc:picChg chg="add del mod">
          <ac:chgData name="Thomas Nield" userId="e7924354f0a44a8c" providerId="LiveId" clId="{9A61A16B-64B8-4D20-9A84-32CE0E61091F}" dt="2021-01-09T19:41:11.369" v="29152" actId="478"/>
          <ac:picMkLst>
            <pc:docMk/>
            <pc:sldMk cId="3412241608" sldId="873"/>
            <ac:picMk id="5" creationId="{3D0765AE-10AD-4459-82FB-82ED244097CF}"/>
          </ac:picMkLst>
        </pc:picChg>
        <pc:picChg chg="add del mod">
          <ac:chgData name="Thomas Nield" userId="e7924354f0a44a8c" providerId="LiveId" clId="{9A61A16B-64B8-4D20-9A84-32CE0E61091F}" dt="2021-01-09T19:41:11.369" v="29152" actId="478"/>
          <ac:picMkLst>
            <pc:docMk/>
            <pc:sldMk cId="3412241608" sldId="873"/>
            <ac:picMk id="6" creationId="{9C7A3A4F-0CE2-4B04-9F14-049A1107B0E2}"/>
          </ac:picMkLst>
        </pc:picChg>
        <pc:picChg chg="add del mod">
          <ac:chgData name="Thomas Nield" userId="e7924354f0a44a8c" providerId="LiveId" clId="{9A61A16B-64B8-4D20-9A84-32CE0E61091F}" dt="2021-01-09T21:13:03.799" v="32181" actId="478"/>
          <ac:picMkLst>
            <pc:docMk/>
            <pc:sldMk cId="3412241608" sldId="873"/>
            <ac:picMk id="7" creationId="{74FA6879-A894-47A6-89E6-4E9FECF010D7}"/>
          </ac:picMkLst>
        </pc:picChg>
        <pc:picChg chg="add del mod">
          <ac:chgData name="Thomas Nield" userId="e7924354f0a44a8c" providerId="LiveId" clId="{9A61A16B-64B8-4D20-9A84-32CE0E61091F}" dt="2021-01-09T21:13:03.799" v="32181" actId="478"/>
          <ac:picMkLst>
            <pc:docMk/>
            <pc:sldMk cId="3412241608" sldId="873"/>
            <ac:picMk id="9" creationId="{5AEDBD00-4FAE-4B66-9C5E-B894B0C85276}"/>
          </ac:picMkLst>
        </pc:picChg>
        <pc:picChg chg="add mod">
          <ac:chgData name="Thomas Nield" userId="e7924354f0a44a8c" providerId="LiveId" clId="{9A61A16B-64B8-4D20-9A84-32CE0E61091F}" dt="2021-01-09T21:13:04.092" v="32182"/>
          <ac:picMkLst>
            <pc:docMk/>
            <pc:sldMk cId="3412241608" sldId="873"/>
            <ac:picMk id="12" creationId="{557A9F6C-0DF2-4CC0-9016-4A31806E202D}"/>
          </ac:picMkLst>
        </pc:picChg>
        <pc:picChg chg="add mod">
          <ac:chgData name="Thomas Nield" userId="e7924354f0a44a8c" providerId="LiveId" clId="{9A61A16B-64B8-4D20-9A84-32CE0E61091F}" dt="2021-01-09T21:13:04.092" v="32182"/>
          <ac:picMkLst>
            <pc:docMk/>
            <pc:sldMk cId="3412241608" sldId="873"/>
            <ac:picMk id="14" creationId="{7440035F-7518-41E5-B507-9DAD2243982F}"/>
          </ac:picMkLst>
        </pc:picChg>
        <pc:cxnChg chg="add mod">
          <ac:chgData name="Thomas Nield" userId="e7924354f0a44a8c" providerId="LiveId" clId="{9A61A16B-64B8-4D20-9A84-32CE0E61091F}" dt="2021-01-09T21:13:04.092" v="32182"/>
          <ac:cxnSpMkLst>
            <pc:docMk/>
            <pc:sldMk cId="3412241608" sldId="873"/>
            <ac:cxnSpMk id="17" creationId="{29279882-416B-4FE0-8EE7-7E46A19350ED}"/>
          </ac:cxnSpMkLst>
        </pc:cxnChg>
        <pc:cxnChg chg="add mod">
          <ac:chgData name="Thomas Nield" userId="e7924354f0a44a8c" providerId="LiveId" clId="{9A61A16B-64B8-4D20-9A84-32CE0E61091F}" dt="2021-01-09T21:13:04.092" v="32182"/>
          <ac:cxnSpMkLst>
            <pc:docMk/>
            <pc:sldMk cId="3412241608" sldId="873"/>
            <ac:cxnSpMk id="18" creationId="{C4BF50CC-F11D-459D-B16F-3B67951BDB3F}"/>
          </ac:cxnSpMkLst>
        </pc:cxnChg>
        <pc:cxnChg chg="add mod">
          <ac:chgData name="Thomas Nield" userId="e7924354f0a44a8c" providerId="LiveId" clId="{9A61A16B-64B8-4D20-9A84-32CE0E61091F}" dt="2021-01-09T21:13:04.092" v="32182"/>
          <ac:cxnSpMkLst>
            <pc:docMk/>
            <pc:sldMk cId="3412241608" sldId="873"/>
            <ac:cxnSpMk id="19" creationId="{434D703C-C9A7-469A-AA09-58BA4CF82988}"/>
          </ac:cxnSpMkLst>
        </pc:cxnChg>
        <pc:cxnChg chg="add mod">
          <ac:chgData name="Thomas Nield" userId="e7924354f0a44a8c" providerId="LiveId" clId="{9A61A16B-64B8-4D20-9A84-32CE0E61091F}" dt="2021-01-09T21:13:04.092" v="32182"/>
          <ac:cxnSpMkLst>
            <pc:docMk/>
            <pc:sldMk cId="3412241608" sldId="873"/>
            <ac:cxnSpMk id="20" creationId="{46C4B611-F5DE-446F-8EEC-09E66B09BBA3}"/>
          </ac:cxnSpMkLst>
        </pc:cxnChg>
        <pc:cxnChg chg="add mod">
          <ac:chgData name="Thomas Nield" userId="e7924354f0a44a8c" providerId="LiveId" clId="{9A61A16B-64B8-4D20-9A84-32CE0E61091F}" dt="2021-01-09T21:13:04.092" v="32182"/>
          <ac:cxnSpMkLst>
            <pc:docMk/>
            <pc:sldMk cId="3412241608" sldId="873"/>
            <ac:cxnSpMk id="21" creationId="{35EEE1A5-B183-49D2-9B11-8478106EF281}"/>
          </ac:cxnSpMkLst>
        </pc:cxnChg>
        <pc:cxnChg chg="add mod">
          <ac:chgData name="Thomas Nield" userId="e7924354f0a44a8c" providerId="LiveId" clId="{9A61A16B-64B8-4D20-9A84-32CE0E61091F}" dt="2021-01-09T21:13:04.092" v="32182"/>
          <ac:cxnSpMkLst>
            <pc:docMk/>
            <pc:sldMk cId="3412241608" sldId="873"/>
            <ac:cxnSpMk id="22" creationId="{3C3192A7-8EE1-423E-A839-FFC1614A0CDD}"/>
          </ac:cxnSpMkLst>
        </pc:cxnChg>
      </pc:sldChg>
      <pc:sldChg chg="addSp delSp modSp new mod">
        <pc:chgData name="Thomas Nield" userId="e7924354f0a44a8c" providerId="LiveId" clId="{9A61A16B-64B8-4D20-9A84-32CE0E61091F}" dt="2021-01-21T12:52:35.960" v="39882" actId="20577"/>
        <pc:sldMkLst>
          <pc:docMk/>
          <pc:sldMk cId="2549732400" sldId="874"/>
        </pc:sldMkLst>
        <pc:spChg chg="mod">
          <ac:chgData name="Thomas Nield" userId="e7924354f0a44a8c" providerId="LiveId" clId="{9A61A16B-64B8-4D20-9A84-32CE0E61091F}" dt="2021-01-09T20:14:07.321" v="29174" actId="20577"/>
          <ac:spMkLst>
            <pc:docMk/>
            <pc:sldMk cId="2549732400" sldId="874"/>
            <ac:spMk id="2" creationId="{D429604A-842E-41E4-8A26-D1A7CEAC1E9F}"/>
          </ac:spMkLst>
        </pc:spChg>
        <pc:spChg chg="mod">
          <ac:chgData name="Thomas Nield" userId="e7924354f0a44a8c" providerId="LiveId" clId="{9A61A16B-64B8-4D20-9A84-32CE0E61091F}" dt="2021-01-21T12:52:35.960" v="39882" actId="20577"/>
          <ac:spMkLst>
            <pc:docMk/>
            <pc:sldMk cId="2549732400" sldId="874"/>
            <ac:spMk id="3" creationId="{32EBF065-8DE3-4981-9678-D208E4F219CE}"/>
          </ac:spMkLst>
        </pc:spChg>
        <pc:spChg chg="add del mod">
          <ac:chgData name="Thomas Nield" userId="e7924354f0a44a8c" providerId="LiveId" clId="{9A61A16B-64B8-4D20-9A84-32CE0E61091F}" dt="2021-01-09T20:24:56.816" v="30663" actId="21"/>
          <ac:spMkLst>
            <pc:docMk/>
            <pc:sldMk cId="2549732400" sldId="874"/>
            <ac:spMk id="4" creationId="{DECF7AA4-F38A-4B92-A6D1-63283DE15191}"/>
          </ac:spMkLst>
        </pc:spChg>
        <pc:spChg chg="add mod">
          <ac:chgData name="Thomas Nield" userId="e7924354f0a44a8c" providerId="LiveId" clId="{9A61A16B-64B8-4D20-9A84-32CE0E61091F}" dt="2021-01-09T21:13:31.641" v="32185" actId="1076"/>
          <ac:spMkLst>
            <pc:docMk/>
            <pc:sldMk cId="2549732400" sldId="874"/>
            <ac:spMk id="5" creationId="{887F7781-BE70-4542-8E89-6405FA3A6083}"/>
          </ac:spMkLst>
        </pc:spChg>
        <pc:spChg chg="add mod">
          <ac:chgData name="Thomas Nield" userId="e7924354f0a44a8c" providerId="LiveId" clId="{9A61A16B-64B8-4D20-9A84-32CE0E61091F}" dt="2021-01-09T21:13:44.839" v="32189" actId="1076"/>
          <ac:spMkLst>
            <pc:docMk/>
            <pc:sldMk cId="2549732400" sldId="874"/>
            <ac:spMk id="8" creationId="{A6B103C4-BD48-47E9-9215-8A47DABFDD34}"/>
          </ac:spMkLst>
        </pc:spChg>
        <pc:picChg chg="add mod">
          <ac:chgData name="Thomas Nield" userId="e7924354f0a44a8c" providerId="LiveId" clId="{9A61A16B-64B8-4D20-9A84-32CE0E61091F}" dt="2021-01-09T20:39:25.623" v="30926" actId="14100"/>
          <ac:picMkLst>
            <pc:docMk/>
            <pc:sldMk cId="2549732400" sldId="874"/>
            <ac:picMk id="6" creationId="{B9246EB4-F0FD-4125-8918-55554A38D83D}"/>
          </ac:picMkLst>
        </pc:picChg>
      </pc:sldChg>
      <pc:sldChg chg="addSp delSp modSp new mod">
        <pc:chgData name="Thomas Nield" userId="e7924354f0a44a8c" providerId="LiveId" clId="{9A61A16B-64B8-4D20-9A84-32CE0E61091F}" dt="2021-01-09T20:44:03.447" v="31250"/>
        <pc:sldMkLst>
          <pc:docMk/>
          <pc:sldMk cId="271896064" sldId="875"/>
        </pc:sldMkLst>
        <pc:spChg chg="mod">
          <ac:chgData name="Thomas Nield" userId="e7924354f0a44a8c" providerId="LiveId" clId="{9A61A16B-64B8-4D20-9A84-32CE0E61091F}" dt="2021-01-09T20:43:12.918" v="31236"/>
          <ac:spMkLst>
            <pc:docMk/>
            <pc:sldMk cId="271896064" sldId="875"/>
            <ac:spMk id="2" creationId="{35FF5D19-C6C5-4862-98E9-E3A7E148E79A}"/>
          </ac:spMkLst>
        </pc:spChg>
        <pc:spChg chg="del">
          <ac:chgData name="Thomas Nield" userId="e7924354f0a44a8c" providerId="LiveId" clId="{9A61A16B-64B8-4D20-9A84-32CE0E61091F}" dt="2021-01-09T20:15:59.689" v="29614" actId="478"/>
          <ac:spMkLst>
            <pc:docMk/>
            <pc:sldMk cId="271896064" sldId="875"/>
            <ac:spMk id="3" creationId="{6F0A34EB-AF82-4A6A-9EDA-013C7EB2E3FD}"/>
          </ac:spMkLst>
        </pc:spChg>
        <pc:spChg chg="add mod">
          <ac:chgData name="Thomas Nield" userId="e7924354f0a44a8c" providerId="LiveId" clId="{9A61A16B-64B8-4D20-9A84-32CE0E61091F}" dt="2021-01-09T20:44:01.271" v="31249" actId="1076"/>
          <ac:spMkLst>
            <pc:docMk/>
            <pc:sldMk cId="271896064" sldId="875"/>
            <ac:spMk id="4" creationId="{8B34A1E2-8B32-4409-AB08-3E5C266AD973}"/>
          </ac:spMkLst>
        </pc:spChg>
        <pc:picChg chg="add mod">
          <ac:chgData name="Thomas Nield" userId="e7924354f0a44a8c" providerId="LiveId" clId="{9A61A16B-64B8-4D20-9A84-32CE0E61091F}" dt="2021-01-09T20:44:03.447" v="31250"/>
          <ac:picMkLst>
            <pc:docMk/>
            <pc:sldMk cId="271896064" sldId="875"/>
            <ac:picMk id="5" creationId="{86A412D8-229C-4822-9677-2F7D8DC3C49B}"/>
          </ac:picMkLst>
        </pc:picChg>
      </pc:sldChg>
      <pc:sldChg chg="addSp delSp modSp new mod">
        <pc:chgData name="Thomas Nield" userId="e7924354f0a44a8c" providerId="LiveId" clId="{9A61A16B-64B8-4D20-9A84-32CE0E61091F}" dt="2021-01-09T21:14:35.726" v="32194" actId="14100"/>
        <pc:sldMkLst>
          <pc:docMk/>
          <pc:sldMk cId="4113988846" sldId="876"/>
        </pc:sldMkLst>
        <pc:spChg chg="mod">
          <ac:chgData name="Thomas Nield" userId="e7924354f0a44a8c" providerId="LiveId" clId="{9A61A16B-64B8-4D20-9A84-32CE0E61091F}" dt="2021-01-09T20:39:07.533" v="30922"/>
          <ac:spMkLst>
            <pc:docMk/>
            <pc:sldMk cId="4113988846" sldId="876"/>
            <ac:spMk id="2" creationId="{5E7200F2-9BBF-4452-B009-E44D58B9DF79}"/>
          </ac:spMkLst>
        </pc:spChg>
        <pc:spChg chg="mod">
          <ac:chgData name="Thomas Nield" userId="e7924354f0a44a8c" providerId="LiveId" clId="{9A61A16B-64B8-4D20-9A84-32CE0E61091F}" dt="2021-01-09T21:14:18.323" v="32190" actId="20577"/>
          <ac:spMkLst>
            <pc:docMk/>
            <pc:sldMk cId="4113988846" sldId="876"/>
            <ac:spMk id="3" creationId="{F9A798D8-6D52-4382-A959-2AB09E7D6A72}"/>
          </ac:spMkLst>
        </pc:spChg>
        <pc:spChg chg="add mod">
          <ac:chgData name="Thomas Nield" userId="e7924354f0a44a8c" providerId="LiveId" clId="{9A61A16B-64B8-4D20-9A84-32CE0E61091F}" dt="2021-01-09T20:55:46.128" v="31510" actId="1076"/>
          <ac:spMkLst>
            <pc:docMk/>
            <pc:sldMk cId="4113988846" sldId="876"/>
            <ac:spMk id="4" creationId="{8E555EFA-BF42-47C7-8864-9003E7E30057}"/>
          </ac:spMkLst>
        </pc:spChg>
        <pc:spChg chg="add mod">
          <ac:chgData name="Thomas Nield" userId="e7924354f0a44a8c" providerId="LiveId" clId="{9A61A16B-64B8-4D20-9A84-32CE0E61091F}" dt="2021-01-09T20:56:02.379" v="31515" actId="1076"/>
          <ac:spMkLst>
            <pc:docMk/>
            <pc:sldMk cId="4113988846" sldId="876"/>
            <ac:spMk id="7" creationId="{C573813C-B1ED-4B21-BC6D-F0B81A2188A4}"/>
          </ac:spMkLst>
        </pc:spChg>
        <pc:spChg chg="add del mod">
          <ac:chgData name="Thomas Nield" userId="e7924354f0a44a8c" providerId="LiveId" clId="{9A61A16B-64B8-4D20-9A84-32CE0E61091F}" dt="2021-01-09T20:56:46.922" v="31528" actId="478"/>
          <ac:spMkLst>
            <pc:docMk/>
            <pc:sldMk cId="4113988846" sldId="876"/>
            <ac:spMk id="8" creationId="{A194AFF9-BC37-4410-B875-AA47D1FAA421}"/>
          </ac:spMkLst>
        </pc:spChg>
        <pc:spChg chg="add mod">
          <ac:chgData name="Thomas Nield" userId="e7924354f0a44a8c" providerId="LiveId" clId="{9A61A16B-64B8-4D20-9A84-32CE0E61091F}" dt="2021-01-09T21:14:35.726" v="32194" actId="14100"/>
          <ac:spMkLst>
            <pc:docMk/>
            <pc:sldMk cId="4113988846" sldId="876"/>
            <ac:spMk id="9" creationId="{03251232-3DCD-4129-A419-3430220DB8D7}"/>
          </ac:spMkLst>
        </pc:spChg>
        <pc:picChg chg="add mod">
          <ac:chgData name="Thomas Nield" userId="e7924354f0a44a8c" providerId="LiveId" clId="{9A61A16B-64B8-4D20-9A84-32CE0E61091F}" dt="2021-01-09T20:42:58.157" v="31233"/>
          <ac:picMkLst>
            <pc:docMk/>
            <pc:sldMk cId="4113988846" sldId="876"/>
            <ac:picMk id="5" creationId="{1C4915CF-6030-4BBF-B1DE-7AFC298A1FF7}"/>
          </ac:picMkLst>
        </pc:picChg>
      </pc:sldChg>
      <pc:sldChg chg="addSp modSp new mod">
        <pc:chgData name="Thomas Nield" userId="e7924354f0a44a8c" providerId="LiveId" clId="{9A61A16B-64B8-4D20-9A84-32CE0E61091F}" dt="2021-01-09T21:07:52.234" v="32148" actId="20577"/>
        <pc:sldMkLst>
          <pc:docMk/>
          <pc:sldMk cId="758326186" sldId="877"/>
        </pc:sldMkLst>
        <pc:spChg chg="mod">
          <ac:chgData name="Thomas Nield" userId="e7924354f0a44a8c" providerId="LiveId" clId="{9A61A16B-64B8-4D20-9A84-32CE0E61091F}" dt="2021-01-09T20:52:03.858" v="31346" actId="20577"/>
          <ac:spMkLst>
            <pc:docMk/>
            <pc:sldMk cId="758326186" sldId="877"/>
            <ac:spMk id="2" creationId="{6BDF7969-F683-4072-879C-3065F6EBDCDB}"/>
          </ac:spMkLst>
        </pc:spChg>
        <pc:spChg chg="mod">
          <ac:chgData name="Thomas Nield" userId="e7924354f0a44a8c" providerId="LiveId" clId="{9A61A16B-64B8-4D20-9A84-32CE0E61091F}" dt="2021-01-09T21:07:52.234" v="32148" actId="20577"/>
          <ac:spMkLst>
            <pc:docMk/>
            <pc:sldMk cId="758326186" sldId="877"/>
            <ac:spMk id="3" creationId="{C475FC90-ADED-40D6-B33B-B536BA8BEA83}"/>
          </ac:spMkLst>
        </pc:spChg>
        <pc:picChg chg="add mod">
          <ac:chgData name="Thomas Nield" userId="e7924354f0a44a8c" providerId="LiveId" clId="{9A61A16B-64B8-4D20-9A84-32CE0E61091F}" dt="2021-01-09T21:02:31.839" v="31829"/>
          <ac:picMkLst>
            <pc:docMk/>
            <pc:sldMk cId="758326186" sldId="877"/>
            <ac:picMk id="4" creationId="{E222843A-64CD-4A05-8104-AF18D21DE92D}"/>
          </ac:picMkLst>
        </pc:picChg>
      </pc:sldChg>
      <pc:sldChg chg="addSp delSp modSp add mod">
        <pc:chgData name="Thomas Nield" userId="e7924354f0a44a8c" providerId="LiveId" clId="{9A61A16B-64B8-4D20-9A84-32CE0E61091F}" dt="2021-01-21T19:21:44.724" v="43112" actId="20577"/>
        <pc:sldMkLst>
          <pc:docMk/>
          <pc:sldMk cId="1968935372" sldId="878"/>
        </pc:sldMkLst>
        <pc:spChg chg="mod">
          <ac:chgData name="Thomas Nield" userId="e7924354f0a44a8c" providerId="LiveId" clId="{9A61A16B-64B8-4D20-9A84-32CE0E61091F}" dt="2021-01-09T21:05:29.421" v="32049" actId="20577"/>
          <ac:spMkLst>
            <pc:docMk/>
            <pc:sldMk cId="1968935372" sldId="878"/>
            <ac:spMk id="2" creationId="{6BDF7969-F683-4072-879C-3065F6EBDCDB}"/>
          </ac:spMkLst>
        </pc:spChg>
        <pc:spChg chg="mod">
          <ac:chgData name="Thomas Nield" userId="e7924354f0a44a8c" providerId="LiveId" clId="{9A61A16B-64B8-4D20-9A84-32CE0E61091F}" dt="2021-01-09T21:20:33.189" v="32315" actId="27636"/>
          <ac:spMkLst>
            <pc:docMk/>
            <pc:sldMk cId="1968935372" sldId="878"/>
            <ac:spMk id="3" creationId="{C475FC90-ADED-40D6-B33B-B536BA8BEA83}"/>
          </ac:spMkLst>
        </pc:spChg>
        <pc:spChg chg="add mod">
          <ac:chgData name="Thomas Nield" userId="e7924354f0a44a8c" providerId="LiveId" clId="{9A61A16B-64B8-4D20-9A84-32CE0E61091F}" dt="2021-01-21T19:21:44.724" v="43112" actId="20577"/>
          <ac:spMkLst>
            <pc:docMk/>
            <pc:sldMk cId="1968935372" sldId="878"/>
            <ac:spMk id="4" creationId="{6080F425-FF86-45E5-AE92-F6E6BAE081EA}"/>
          </ac:spMkLst>
        </pc:spChg>
        <pc:spChg chg="add mod">
          <ac:chgData name="Thomas Nield" userId="e7924354f0a44a8c" providerId="LiveId" clId="{9A61A16B-64B8-4D20-9A84-32CE0E61091F}" dt="2021-01-09T21:07:01.910" v="32133" actId="1076"/>
          <ac:spMkLst>
            <pc:docMk/>
            <pc:sldMk cId="1968935372" sldId="878"/>
            <ac:spMk id="5" creationId="{E437E333-0E65-4A7C-A7E8-4EC638B3B95C}"/>
          </ac:spMkLst>
        </pc:spChg>
        <pc:spChg chg="add del mod">
          <ac:chgData name="Thomas Nield" userId="e7924354f0a44a8c" providerId="LiveId" clId="{9A61A16B-64B8-4D20-9A84-32CE0E61091F}" dt="2021-01-09T21:07:17.589" v="32135"/>
          <ac:spMkLst>
            <pc:docMk/>
            <pc:sldMk cId="1968935372" sldId="878"/>
            <ac:spMk id="6" creationId="{3FC76E55-B8D2-46F3-9005-667B115523F7}"/>
          </ac:spMkLst>
        </pc:spChg>
        <pc:spChg chg="add mod">
          <ac:chgData name="Thomas Nield" userId="e7924354f0a44a8c" providerId="LiveId" clId="{9A61A16B-64B8-4D20-9A84-32CE0E61091F}" dt="2021-01-20T02:43:03.399" v="37999" actId="27636"/>
          <ac:spMkLst>
            <pc:docMk/>
            <pc:sldMk cId="1968935372" sldId="878"/>
            <ac:spMk id="7" creationId="{449428A3-27F0-4873-A30F-8A5D7DC0D5B5}"/>
          </ac:spMkLst>
        </pc:spChg>
      </pc:sldChg>
      <pc:sldChg chg="addSp modSp new del mod">
        <pc:chgData name="Thomas Nield" userId="e7924354f0a44a8c" providerId="LiveId" clId="{9A61A16B-64B8-4D20-9A84-32CE0E61091F}" dt="2021-01-12T02:58:36.574" v="35595" actId="2696"/>
        <pc:sldMkLst>
          <pc:docMk/>
          <pc:sldMk cId="1561609287" sldId="879"/>
        </pc:sldMkLst>
        <pc:spChg chg="mod">
          <ac:chgData name="Thomas Nield" userId="e7924354f0a44a8c" providerId="LiveId" clId="{9A61A16B-64B8-4D20-9A84-32CE0E61091F}" dt="2021-01-10T01:45:52.212" v="33746" actId="20577"/>
          <ac:spMkLst>
            <pc:docMk/>
            <pc:sldMk cId="1561609287" sldId="879"/>
            <ac:spMk id="2" creationId="{7F2557D9-ADFD-4308-A805-B9F65950FA2F}"/>
          </ac:spMkLst>
        </pc:spChg>
        <pc:spChg chg="mod">
          <ac:chgData name="Thomas Nield" userId="e7924354f0a44a8c" providerId="LiveId" clId="{9A61A16B-64B8-4D20-9A84-32CE0E61091F}" dt="2021-01-10T01:51:26.916" v="33748" actId="27636"/>
          <ac:spMkLst>
            <pc:docMk/>
            <pc:sldMk cId="1561609287" sldId="879"/>
            <ac:spMk id="3" creationId="{89C9E662-BB40-4AE7-9BDC-F78BFA1D375E}"/>
          </ac:spMkLst>
        </pc:spChg>
        <pc:picChg chg="add mod">
          <ac:chgData name="Thomas Nield" userId="e7924354f0a44a8c" providerId="LiveId" clId="{9A61A16B-64B8-4D20-9A84-32CE0E61091F}" dt="2021-01-10T00:51:03.796" v="32838" actId="1076"/>
          <ac:picMkLst>
            <pc:docMk/>
            <pc:sldMk cId="1561609287" sldId="879"/>
            <ac:picMk id="9218" creationId="{B22F81F7-F149-4EF8-95CF-458926862ABE}"/>
          </ac:picMkLst>
        </pc:picChg>
      </pc:sldChg>
      <pc:sldChg chg="modSp add mod">
        <pc:chgData name="Thomas Nield" userId="e7924354f0a44a8c" providerId="LiveId" clId="{9A61A16B-64B8-4D20-9A84-32CE0E61091F}" dt="2021-01-21T18:25:58.087" v="40414" actId="20577"/>
        <pc:sldMkLst>
          <pc:docMk/>
          <pc:sldMk cId="4254553846" sldId="879"/>
        </pc:sldMkLst>
        <pc:spChg chg="mod">
          <ac:chgData name="Thomas Nield" userId="e7924354f0a44a8c" providerId="LiveId" clId="{9A61A16B-64B8-4D20-9A84-32CE0E61091F}" dt="2021-01-21T18:25:58.087" v="40414" actId="20577"/>
          <ac:spMkLst>
            <pc:docMk/>
            <pc:sldMk cId="4254553846" sldId="879"/>
            <ac:spMk id="3" creationId="{89C9E662-BB40-4AE7-9BDC-F78BFA1D375E}"/>
          </ac:spMkLst>
        </pc:spChg>
      </pc:sldChg>
      <pc:sldChg chg="addSp delSp modSp add mod">
        <pc:chgData name="Thomas Nield" userId="e7924354f0a44a8c" providerId="LiveId" clId="{9A61A16B-64B8-4D20-9A84-32CE0E61091F}" dt="2021-01-10T02:03:45.691" v="33771" actId="20577"/>
        <pc:sldMkLst>
          <pc:docMk/>
          <pc:sldMk cId="1312036167" sldId="880"/>
        </pc:sldMkLst>
        <pc:spChg chg="mod">
          <ac:chgData name="Thomas Nield" userId="e7924354f0a44a8c" providerId="LiveId" clId="{9A61A16B-64B8-4D20-9A84-32CE0E61091F}" dt="2021-01-10T02:03:45.691" v="33771" actId="20577"/>
          <ac:spMkLst>
            <pc:docMk/>
            <pc:sldMk cId="1312036167" sldId="880"/>
            <ac:spMk id="2" creationId="{35FF5D19-C6C5-4862-98E9-E3A7E148E79A}"/>
          </ac:spMkLst>
        </pc:spChg>
        <pc:spChg chg="add mod">
          <ac:chgData name="Thomas Nield" userId="e7924354f0a44a8c" providerId="LiveId" clId="{9A61A16B-64B8-4D20-9A84-32CE0E61091F}" dt="2021-01-10T02:03:40.421" v="33763" actId="1076"/>
          <ac:spMkLst>
            <pc:docMk/>
            <pc:sldMk cId="1312036167" sldId="880"/>
            <ac:spMk id="3" creationId="{51065FA4-0E94-485E-9BD3-1E17C29C72D9}"/>
          </ac:spMkLst>
        </pc:spChg>
        <pc:spChg chg="del">
          <ac:chgData name="Thomas Nield" userId="e7924354f0a44a8c" providerId="LiveId" clId="{9A61A16B-64B8-4D20-9A84-32CE0E61091F}" dt="2021-01-10T02:03:19.935" v="33750" actId="478"/>
          <ac:spMkLst>
            <pc:docMk/>
            <pc:sldMk cId="1312036167" sldId="880"/>
            <ac:spMk id="4" creationId="{8B34A1E2-8B32-4409-AB08-3E5C266AD973}"/>
          </ac:spMkLst>
        </pc:spChg>
      </pc:sldChg>
      <pc:sldChg chg="addSp delSp modSp new del mod">
        <pc:chgData name="Thomas Nield" userId="e7924354f0a44a8c" providerId="LiveId" clId="{9A61A16B-64B8-4D20-9A84-32CE0E61091F}" dt="2021-01-12T02:58:36.574" v="35595" actId="2696"/>
        <pc:sldMkLst>
          <pc:docMk/>
          <pc:sldMk cId="26678022" sldId="881"/>
        </pc:sldMkLst>
        <pc:spChg chg="mod">
          <ac:chgData name="Thomas Nield" userId="e7924354f0a44a8c" providerId="LiveId" clId="{9A61A16B-64B8-4D20-9A84-32CE0E61091F}" dt="2021-01-10T02:27:43.141" v="34508"/>
          <ac:spMkLst>
            <pc:docMk/>
            <pc:sldMk cId="26678022" sldId="881"/>
            <ac:spMk id="2" creationId="{74E2BFC7-9CD9-438B-80A7-9FECC083E965}"/>
          </ac:spMkLst>
        </pc:spChg>
        <pc:spChg chg="del">
          <ac:chgData name="Thomas Nield" userId="e7924354f0a44a8c" providerId="LiveId" clId="{9A61A16B-64B8-4D20-9A84-32CE0E61091F}" dt="2021-01-10T02:09:04.076" v="33777" actId="478"/>
          <ac:spMkLst>
            <pc:docMk/>
            <pc:sldMk cId="26678022" sldId="881"/>
            <ac:spMk id="3" creationId="{0DCDFE54-BACF-43FC-9392-2326AB538482}"/>
          </ac:spMkLst>
        </pc:spChg>
        <pc:spChg chg="add del mod">
          <ac:chgData name="Thomas Nield" userId="e7924354f0a44a8c" providerId="LiveId" clId="{9A61A16B-64B8-4D20-9A84-32CE0E61091F}" dt="2021-01-10T02:21:01.322" v="34494" actId="478"/>
          <ac:spMkLst>
            <pc:docMk/>
            <pc:sldMk cId="26678022" sldId="881"/>
            <ac:spMk id="4" creationId="{033B62BA-0146-4240-80B9-F045D2EA0A8F}"/>
          </ac:spMkLst>
        </pc:spChg>
        <pc:spChg chg="add mod">
          <ac:chgData name="Thomas Nield" userId="e7924354f0a44a8c" providerId="LiveId" clId="{9A61A16B-64B8-4D20-9A84-32CE0E61091F}" dt="2021-01-10T02:21:23.541" v="34507" actId="1076"/>
          <ac:spMkLst>
            <pc:docMk/>
            <pc:sldMk cId="26678022" sldId="881"/>
            <ac:spMk id="5" creationId="{292DF3BD-8B26-4A0C-BEFF-6B366B54D898}"/>
          </ac:spMkLst>
        </pc:spChg>
      </pc:sldChg>
      <pc:sldChg chg="addSp modSp add">
        <pc:chgData name="Thomas Nield" userId="e7924354f0a44a8c" providerId="LiveId" clId="{9A61A16B-64B8-4D20-9A84-32CE0E61091F}" dt="2021-01-21T02:35:58.198" v="38050" actId="1076"/>
        <pc:sldMkLst>
          <pc:docMk/>
          <pc:sldMk cId="3180457801" sldId="881"/>
        </pc:sldMkLst>
        <pc:spChg chg="mod">
          <ac:chgData name="Thomas Nield" userId="e7924354f0a44a8c" providerId="LiveId" clId="{9A61A16B-64B8-4D20-9A84-32CE0E61091F}" dt="2021-01-21T02:35:58.198" v="38050" actId="1076"/>
          <ac:spMkLst>
            <pc:docMk/>
            <pc:sldMk cId="3180457801" sldId="881"/>
            <ac:spMk id="5" creationId="{292DF3BD-8B26-4A0C-BEFF-6B366B54D898}"/>
          </ac:spMkLst>
        </pc:spChg>
        <pc:picChg chg="add mod">
          <ac:chgData name="Thomas Nield" userId="e7924354f0a44a8c" providerId="LiveId" clId="{9A61A16B-64B8-4D20-9A84-32CE0E61091F}" dt="2021-01-21T02:35:53.200" v="38049"/>
          <ac:picMkLst>
            <pc:docMk/>
            <pc:sldMk cId="3180457801" sldId="881"/>
            <ac:picMk id="4" creationId="{D614746B-4DF5-46B1-90DE-5CF35C616CDE}"/>
          </ac:picMkLst>
        </pc:picChg>
      </pc:sldChg>
      <pc:sldChg chg="modSp add mod">
        <pc:chgData name="Thomas Nield" userId="e7924354f0a44a8c" providerId="LiveId" clId="{9A61A16B-64B8-4D20-9A84-32CE0E61091F}" dt="2021-01-21T02:47:21.809" v="38534" actId="27636"/>
        <pc:sldMkLst>
          <pc:docMk/>
          <pc:sldMk cId="815826924" sldId="882"/>
        </pc:sldMkLst>
        <pc:spChg chg="mod">
          <ac:chgData name="Thomas Nield" userId="e7924354f0a44a8c" providerId="LiveId" clId="{9A61A16B-64B8-4D20-9A84-32CE0E61091F}" dt="2021-01-20T00:15:01.553" v="37817" actId="20577"/>
          <ac:spMkLst>
            <pc:docMk/>
            <pc:sldMk cId="815826924" sldId="882"/>
            <ac:spMk id="2" creationId="{7F2557D9-ADFD-4308-A805-B9F65950FA2F}"/>
          </ac:spMkLst>
        </pc:spChg>
        <pc:spChg chg="mod">
          <ac:chgData name="Thomas Nield" userId="e7924354f0a44a8c" providerId="LiveId" clId="{9A61A16B-64B8-4D20-9A84-32CE0E61091F}" dt="2021-01-21T02:47:21.809" v="38534" actId="27636"/>
          <ac:spMkLst>
            <pc:docMk/>
            <pc:sldMk cId="815826924" sldId="882"/>
            <ac:spMk id="3" creationId="{89C9E662-BB40-4AE7-9BDC-F78BFA1D375E}"/>
          </ac:spMkLst>
        </pc:spChg>
      </pc:sldChg>
      <pc:sldChg chg="modSp add del mod">
        <pc:chgData name="Thomas Nield" userId="e7924354f0a44a8c" providerId="LiveId" clId="{9A61A16B-64B8-4D20-9A84-32CE0E61091F}" dt="2021-01-12T02:58:36.574" v="35595" actId="2696"/>
        <pc:sldMkLst>
          <pc:docMk/>
          <pc:sldMk cId="1175496845" sldId="882"/>
        </pc:sldMkLst>
        <pc:spChg chg="mod">
          <ac:chgData name="Thomas Nield" userId="e7924354f0a44a8c" providerId="LiveId" clId="{9A61A16B-64B8-4D20-9A84-32CE0E61091F}" dt="2021-01-10T02:11:58.866" v="34154" actId="20577"/>
          <ac:spMkLst>
            <pc:docMk/>
            <pc:sldMk cId="1175496845" sldId="882"/>
            <ac:spMk id="2" creationId="{7F2557D9-ADFD-4308-A805-B9F65950FA2F}"/>
          </ac:spMkLst>
        </pc:spChg>
        <pc:spChg chg="mod">
          <ac:chgData name="Thomas Nield" userId="e7924354f0a44a8c" providerId="LiveId" clId="{9A61A16B-64B8-4D20-9A84-32CE0E61091F}" dt="2021-01-10T02:41:54.970" v="34720" actId="20577"/>
          <ac:spMkLst>
            <pc:docMk/>
            <pc:sldMk cId="1175496845" sldId="882"/>
            <ac:spMk id="3" creationId="{89C9E662-BB40-4AE7-9BDC-F78BFA1D375E}"/>
          </ac:spMkLst>
        </pc:spChg>
      </pc:sldChg>
      <pc:sldChg chg="addSp modSp new mod">
        <pc:chgData name="Thomas Nield" userId="e7924354f0a44a8c" providerId="LiveId" clId="{9A61A16B-64B8-4D20-9A84-32CE0E61091F}" dt="2021-01-21T18:23:19.994" v="40408" actId="20577"/>
        <pc:sldMkLst>
          <pc:docMk/>
          <pc:sldMk cId="1155391524" sldId="883"/>
        </pc:sldMkLst>
        <pc:spChg chg="mod">
          <ac:chgData name="Thomas Nield" userId="e7924354f0a44a8c" providerId="LiveId" clId="{9A61A16B-64B8-4D20-9A84-32CE0E61091F}" dt="2021-01-12T03:05:28.019" v="35687" actId="20577"/>
          <ac:spMkLst>
            <pc:docMk/>
            <pc:sldMk cId="1155391524" sldId="883"/>
            <ac:spMk id="2" creationId="{EAB52F22-6FC4-414A-94A6-82BE2469D2E2}"/>
          </ac:spMkLst>
        </pc:spChg>
        <pc:spChg chg="mod">
          <ac:chgData name="Thomas Nield" userId="e7924354f0a44a8c" providerId="LiveId" clId="{9A61A16B-64B8-4D20-9A84-32CE0E61091F}" dt="2021-01-21T18:23:19.994" v="40408" actId="20577"/>
          <ac:spMkLst>
            <pc:docMk/>
            <pc:sldMk cId="1155391524" sldId="883"/>
            <ac:spMk id="3" creationId="{AA2D95D0-C50F-4CA8-8FD0-933F40745FC0}"/>
          </ac:spMkLst>
        </pc:spChg>
        <pc:picChg chg="add mod">
          <ac:chgData name="Thomas Nield" userId="e7924354f0a44a8c" providerId="LiveId" clId="{9A61A16B-64B8-4D20-9A84-32CE0E61091F}" dt="2021-01-12T03:31:55.506" v="36500" actId="1076"/>
          <ac:picMkLst>
            <pc:docMk/>
            <pc:sldMk cId="1155391524" sldId="883"/>
            <ac:picMk id="1026" creationId="{EF7FBDF3-6646-4746-B2E9-E033CFD80337}"/>
          </ac:picMkLst>
        </pc:picChg>
      </pc:sldChg>
      <pc:sldChg chg="modSp new del mod">
        <pc:chgData name="Thomas Nield" userId="e7924354f0a44a8c" providerId="LiveId" clId="{9A61A16B-64B8-4D20-9A84-32CE0E61091F}" dt="2021-01-11T21:22:23.519" v="34748" actId="2696"/>
        <pc:sldMkLst>
          <pc:docMk/>
          <pc:sldMk cId="1484165224" sldId="883"/>
        </pc:sldMkLst>
        <pc:spChg chg="mod">
          <ac:chgData name="Thomas Nield" userId="e7924354f0a44a8c" providerId="LiveId" clId="{9A61A16B-64B8-4D20-9A84-32CE0E61091F}" dt="2021-01-11T21:22:13.793" v="34747" actId="20577"/>
          <ac:spMkLst>
            <pc:docMk/>
            <pc:sldMk cId="1484165224" sldId="883"/>
            <ac:spMk id="2" creationId="{2642E4FA-7456-4F8B-A3B5-8BD860B1114F}"/>
          </ac:spMkLst>
        </pc:spChg>
      </pc:sldChg>
      <pc:sldChg chg="new del">
        <pc:chgData name="Thomas Nield" userId="e7924354f0a44a8c" providerId="LiveId" clId="{9A61A16B-64B8-4D20-9A84-32CE0E61091F}" dt="2021-01-12T03:33:45.547" v="36504" actId="2696"/>
        <pc:sldMkLst>
          <pc:docMk/>
          <pc:sldMk cId="3584267592" sldId="884"/>
        </pc:sldMkLst>
      </pc:sldChg>
      <pc:sldChg chg="addSp modSp add mod">
        <pc:chgData name="Thomas Nield" userId="e7924354f0a44a8c" providerId="LiveId" clId="{9A61A16B-64B8-4D20-9A84-32CE0E61091F}" dt="2021-01-21T18:23:33.080" v="40412" actId="20577"/>
        <pc:sldMkLst>
          <pc:docMk/>
          <pc:sldMk cId="3603392647" sldId="885"/>
        </pc:sldMkLst>
        <pc:spChg chg="mod">
          <ac:chgData name="Thomas Nield" userId="e7924354f0a44a8c" providerId="LiveId" clId="{9A61A16B-64B8-4D20-9A84-32CE0E61091F}" dt="2021-01-21T18:23:33.080" v="40412" actId="20577"/>
          <ac:spMkLst>
            <pc:docMk/>
            <pc:sldMk cId="3603392647" sldId="885"/>
            <ac:spMk id="3" creationId="{AA2D95D0-C50F-4CA8-8FD0-933F40745FC0}"/>
          </ac:spMkLst>
        </pc:spChg>
        <pc:spChg chg="add mod">
          <ac:chgData name="Thomas Nield" userId="e7924354f0a44a8c" providerId="LiveId" clId="{9A61A16B-64B8-4D20-9A84-32CE0E61091F}" dt="2021-01-12T03:48:21.329" v="36825" actId="1076"/>
          <ac:spMkLst>
            <pc:docMk/>
            <pc:sldMk cId="3603392647" sldId="885"/>
            <ac:spMk id="4" creationId="{B406F195-2663-4442-93CB-81C825CD63FC}"/>
          </ac:spMkLst>
        </pc:spChg>
      </pc:sldChg>
      <pc:sldChg chg="addSp modSp new mod ord">
        <pc:chgData name="Thomas Nield" userId="e7924354f0a44a8c" providerId="LiveId" clId="{9A61A16B-64B8-4D20-9A84-32CE0E61091F}" dt="2021-01-21T18:27:47.800" v="40527" actId="20577"/>
        <pc:sldMkLst>
          <pc:docMk/>
          <pc:sldMk cId="2354815860" sldId="886"/>
        </pc:sldMkLst>
        <pc:spChg chg="mod">
          <ac:chgData name="Thomas Nield" userId="e7924354f0a44a8c" providerId="LiveId" clId="{9A61A16B-64B8-4D20-9A84-32CE0E61091F}" dt="2021-01-21T02:38:21.055" v="38311" actId="20577"/>
          <ac:spMkLst>
            <pc:docMk/>
            <pc:sldMk cId="2354815860" sldId="886"/>
            <ac:spMk id="2" creationId="{1AB37261-1CF1-48C8-A348-D9A5186DC77F}"/>
          </ac:spMkLst>
        </pc:spChg>
        <pc:spChg chg="mod">
          <ac:chgData name="Thomas Nield" userId="e7924354f0a44a8c" providerId="LiveId" clId="{9A61A16B-64B8-4D20-9A84-32CE0E61091F}" dt="2021-01-21T18:27:47.800" v="40527" actId="20577"/>
          <ac:spMkLst>
            <pc:docMk/>
            <pc:sldMk cId="2354815860" sldId="886"/>
            <ac:spMk id="3" creationId="{A19638D6-6DD9-488A-823E-EE49D96D8142}"/>
          </ac:spMkLst>
        </pc:spChg>
        <pc:picChg chg="add mod">
          <ac:chgData name="Thomas Nield" userId="e7924354f0a44a8c" providerId="LiveId" clId="{9A61A16B-64B8-4D20-9A84-32CE0E61091F}" dt="2021-01-21T03:34:19.165" v="38790"/>
          <ac:picMkLst>
            <pc:docMk/>
            <pc:sldMk cId="2354815860" sldId="886"/>
            <ac:picMk id="4" creationId="{8A6189A1-F055-429B-8464-08B8AD9359FA}"/>
          </ac:picMkLst>
        </pc:picChg>
      </pc:sldChg>
      <pc:sldChg chg="modSp add mod">
        <pc:chgData name="Thomas Nield" userId="e7924354f0a44a8c" providerId="LiveId" clId="{9A61A16B-64B8-4D20-9A84-32CE0E61091F}" dt="2021-01-21T12:50:49.967" v="39872" actId="20577"/>
        <pc:sldMkLst>
          <pc:docMk/>
          <pc:sldMk cId="561568269" sldId="887"/>
        </pc:sldMkLst>
        <pc:spChg chg="mod">
          <ac:chgData name="Thomas Nield" userId="e7924354f0a44a8c" providerId="LiveId" clId="{9A61A16B-64B8-4D20-9A84-32CE0E61091F}" dt="2021-01-21T12:50:49.967" v="39872" actId="20577"/>
          <ac:spMkLst>
            <pc:docMk/>
            <pc:sldMk cId="561568269" sldId="887"/>
            <ac:spMk id="3" creationId="{AC76A099-F2C6-4A85-B555-8031AE2B64B9}"/>
          </ac:spMkLst>
        </pc:spChg>
      </pc:sldChg>
      <pc:sldChg chg="modSp add del mod ord">
        <pc:chgData name="Thomas Nield" userId="e7924354f0a44a8c" providerId="LiveId" clId="{9A61A16B-64B8-4D20-9A84-32CE0E61091F}" dt="2021-01-21T02:37:46.279" v="38182" actId="2696"/>
        <pc:sldMkLst>
          <pc:docMk/>
          <pc:sldMk cId="1223124688" sldId="888"/>
        </pc:sldMkLst>
        <pc:spChg chg="mod">
          <ac:chgData name="Thomas Nield" userId="e7924354f0a44a8c" providerId="LiveId" clId="{9A61A16B-64B8-4D20-9A84-32CE0E61091F}" dt="2021-01-20T02:52:52.399" v="38047" actId="20577"/>
          <ac:spMkLst>
            <pc:docMk/>
            <pc:sldMk cId="1223124688" sldId="888"/>
            <ac:spMk id="2" creationId="{1AB37261-1CF1-48C8-A348-D9A5186DC77F}"/>
          </ac:spMkLst>
        </pc:spChg>
      </pc:sldChg>
      <pc:sldChg chg="addSp modSp add mod modNotesTx">
        <pc:chgData name="Thomas Nield" userId="e7924354f0a44a8c" providerId="LiveId" clId="{9A61A16B-64B8-4D20-9A84-32CE0E61091F}" dt="2021-01-21T18:57:02.582" v="42018" actId="20577"/>
        <pc:sldMkLst>
          <pc:docMk/>
          <pc:sldMk cId="4183759863" sldId="888"/>
        </pc:sldMkLst>
        <pc:spChg chg="mod">
          <ac:chgData name="Thomas Nield" userId="e7924354f0a44a8c" providerId="LiveId" clId="{9A61A16B-64B8-4D20-9A84-32CE0E61091F}" dt="2021-01-21T18:57:02.582" v="42018" actId="20577"/>
          <ac:spMkLst>
            <pc:docMk/>
            <pc:sldMk cId="4183759863" sldId="888"/>
            <ac:spMk id="3" creationId="{A19638D6-6DD9-488A-823E-EE49D96D8142}"/>
          </ac:spMkLst>
        </pc:spChg>
        <pc:picChg chg="add mod">
          <ac:chgData name="Thomas Nield" userId="e7924354f0a44a8c" providerId="LiveId" clId="{9A61A16B-64B8-4D20-9A84-32CE0E61091F}" dt="2021-01-21T03:43:16.828" v="38809" actId="207"/>
          <ac:picMkLst>
            <pc:docMk/>
            <pc:sldMk cId="4183759863" sldId="888"/>
            <ac:picMk id="5" creationId="{63ACA313-C9A8-47A5-A71E-BE28C6C9AC98}"/>
          </ac:picMkLst>
        </pc:picChg>
        <pc:picChg chg="add mod">
          <ac:chgData name="Thomas Nield" userId="e7924354f0a44a8c" providerId="LiveId" clId="{9A61A16B-64B8-4D20-9A84-32CE0E61091F}" dt="2021-01-21T03:46:23.349" v="38970" actId="14826"/>
          <ac:picMkLst>
            <pc:docMk/>
            <pc:sldMk cId="4183759863" sldId="888"/>
            <ac:picMk id="1026" creationId="{844746D0-A873-486A-A186-3E627F9E7FED}"/>
          </ac:picMkLst>
        </pc:picChg>
      </pc:sldChg>
      <pc:sldChg chg="modSp new del mod">
        <pc:chgData name="Thomas Nield" userId="e7924354f0a44a8c" providerId="LiveId" clId="{9A61A16B-64B8-4D20-9A84-32CE0E61091F}" dt="2021-01-21T02:56:17.476" v="38570" actId="2696"/>
        <pc:sldMkLst>
          <pc:docMk/>
          <pc:sldMk cId="200355458" sldId="889"/>
        </pc:sldMkLst>
        <pc:spChg chg="mod">
          <ac:chgData name="Thomas Nield" userId="e7924354f0a44a8c" providerId="LiveId" clId="{9A61A16B-64B8-4D20-9A84-32CE0E61091F}" dt="2021-01-21T02:47:33.913" v="38569" actId="20577"/>
          <ac:spMkLst>
            <pc:docMk/>
            <pc:sldMk cId="200355458" sldId="889"/>
            <ac:spMk id="2" creationId="{18D1F74C-682E-4A24-A138-3679FA02BB5B}"/>
          </ac:spMkLst>
        </pc:spChg>
      </pc:sldChg>
      <pc:sldChg chg="addSp delSp modSp add mod">
        <pc:chgData name="Thomas Nield" userId="e7924354f0a44a8c" providerId="LiveId" clId="{9A61A16B-64B8-4D20-9A84-32CE0E61091F}" dt="2021-01-21T03:52:54.558" v="39270" actId="20577"/>
        <pc:sldMkLst>
          <pc:docMk/>
          <pc:sldMk cId="3280337377" sldId="889"/>
        </pc:sldMkLst>
        <pc:spChg chg="mod">
          <ac:chgData name="Thomas Nield" userId="e7924354f0a44a8c" providerId="LiveId" clId="{9A61A16B-64B8-4D20-9A84-32CE0E61091F}" dt="2021-01-21T03:52:54.558" v="39270" actId="20577"/>
          <ac:spMkLst>
            <pc:docMk/>
            <pc:sldMk cId="3280337377" sldId="889"/>
            <ac:spMk id="3" creationId="{A19638D6-6DD9-488A-823E-EE49D96D8142}"/>
          </ac:spMkLst>
        </pc:spChg>
        <pc:spChg chg="add del mod">
          <ac:chgData name="Thomas Nield" userId="e7924354f0a44a8c" providerId="LiveId" clId="{9A61A16B-64B8-4D20-9A84-32CE0E61091F}" dt="2021-01-21T03:48:00.573" v="39011" actId="478"/>
          <ac:spMkLst>
            <pc:docMk/>
            <pc:sldMk cId="3280337377" sldId="889"/>
            <ac:spMk id="4" creationId="{5FFD6F63-D02D-42A7-9BD3-0A881F16A2D2}"/>
          </ac:spMkLst>
        </pc:spChg>
        <pc:spChg chg="add mod">
          <ac:chgData name="Thomas Nield" userId="e7924354f0a44a8c" providerId="LiveId" clId="{9A61A16B-64B8-4D20-9A84-32CE0E61091F}" dt="2021-01-21T03:49:16.026" v="39092" actId="1076"/>
          <ac:spMkLst>
            <pc:docMk/>
            <pc:sldMk cId="3280337377" sldId="889"/>
            <ac:spMk id="6" creationId="{CAF9813F-A783-4616-A372-0F178AFEBA27}"/>
          </ac:spMkLst>
        </pc:spChg>
        <pc:picChg chg="del">
          <ac:chgData name="Thomas Nield" userId="e7924354f0a44a8c" providerId="LiveId" clId="{9A61A16B-64B8-4D20-9A84-32CE0E61091F}" dt="2021-01-21T03:49:43.374" v="39093" actId="478"/>
          <ac:picMkLst>
            <pc:docMk/>
            <pc:sldMk cId="3280337377" sldId="889"/>
            <ac:picMk id="5" creationId="{63ACA313-C9A8-47A5-A71E-BE28C6C9AC98}"/>
          </ac:picMkLst>
        </pc:picChg>
        <pc:picChg chg="mod">
          <ac:chgData name="Thomas Nield" userId="e7924354f0a44a8c" providerId="LiveId" clId="{9A61A16B-64B8-4D20-9A84-32CE0E61091F}" dt="2021-01-21T03:49:46.666" v="39094" actId="14826"/>
          <ac:picMkLst>
            <pc:docMk/>
            <pc:sldMk cId="3280337377" sldId="889"/>
            <ac:picMk id="1026" creationId="{844746D0-A873-486A-A186-3E627F9E7FED}"/>
          </ac:picMkLst>
        </pc:picChg>
      </pc:sldChg>
      <pc:sldChg chg="delSp modSp add mod">
        <pc:chgData name="Thomas Nield" userId="e7924354f0a44a8c" providerId="LiveId" clId="{9A61A16B-64B8-4D20-9A84-32CE0E61091F}" dt="2021-01-21T18:58:12.718" v="42020" actId="33524"/>
        <pc:sldMkLst>
          <pc:docMk/>
          <pc:sldMk cId="3300898860" sldId="890"/>
        </pc:sldMkLst>
        <pc:spChg chg="mod">
          <ac:chgData name="Thomas Nield" userId="e7924354f0a44a8c" providerId="LiveId" clId="{9A61A16B-64B8-4D20-9A84-32CE0E61091F}" dt="2021-01-21T18:58:12.718" v="42020" actId="33524"/>
          <ac:spMkLst>
            <pc:docMk/>
            <pc:sldMk cId="3300898860" sldId="890"/>
            <ac:spMk id="3" creationId="{A19638D6-6DD9-488A-823E-EE49D96D8142}"/>
          </ac:spMkLst>
        </pc:spChg>
        <pc:spChg chg="del">
          <ac:chgData name="Thomas Nield" userId="e7924354f0a44a8c" providerId="LiveId" clId="{9A61A16B-64B8-4D20-9A84-32CE0E61091F}" dt="2021-01-21T03:50:03.666" v="39096" actId="478"/>
          <ac:spMkLst>
            <pc:docMk/>
            <pc:sldMk cId="3300898860" sldId="890"/>
            <ac:spMk id="6" creationId="{CAF9813F-A783-4616-A372-0F178AFEBA27}"/>
          </ac:spMkLst>
        </pc:spChg>
        <pc:picChg chg="mod">
          <ac:chgData name="Thomas Nield" userId="e7924354f0a44a8c" providerId="LiveId" clId="{9A61A16B-64B8-4D20-9A84-32CE0E61091F}" dt="2021-01-21T03:51:32.586" v="39136" actId="14826"/>
          <ac:picMkLst>
            <pc:docMk/>
            <pc:sldMk cId="3300898860" sldId="890"/>
            <ac:picMk id="1026" creationId="{844746D0-A873-486A-A186-3E627F9E7FED}"/>
          </ac:picMkLst>
        </pc:picChg>
      </pc:sldChg>
      <pc:sldChg chg="addSp delSp modSp add mod">
        <pc:chgData name="Thomas Nield" userId="e7924354f0a44a8c" providerId="LiveId" clId="{9A61A16B-64B8-4D20-9A84-32CE0E61091F}" dt="2021-01-21T04:04:49.537" v="39724" actId="255"/>
        <pc:sldMkLst>
          <pc:docMk/>
          <pc:sldMk cId="1943278686" sldId="891"/>
        </pc:sldMkLst>
        <pc:spChg chg="del">
          <ac:chgData name="Thomas Nield" userId="e7924354f0a44a8c" providerId="LiveId" clId="{9A61A16B-64B8-4D20-9A84-32CE0E61091F}" dt="2021-01-21T04:04:29.093" v="39712" actId="478"/>
          <ac:spMkLst>
            <pc:docMk/>
            <pc:sldMk cId="1943278686" sldId="891"/>
            <ac:spMk id="3" creationId="{A19638D6-6DD9-488A-823E-EE49D96D8142}"/>
          </ac:spMkLst>
        </pc:spChg>
        <pc:spChg chg="add del mod">
          <ac:chgData name="Thomas Nield" userId="e7924354f0a44a8c" providerId="LiveId" clId="{9A61A16B-64B8-4D20-9A84-32CE0E61091F}" dt="2021-01-21T04:04:34.527" v="39715" actId="478"/>
          <ac:spMkLst>
            <pc:docMk/>
            <pc:sldMk cId="1943278686" sldId="891"/>
            <ac:spMk id="5" creationId="{61B29B29-C040-4293-A13C-4618D69D7B35}"/>
          </ac:spMkLst>
        </pc:spChg>
        <pc:spChg chg="add mod">
          <ac:chgData name="Thomas Nield" userId="e7924354f0a44a8c" providerId="LiveId" clId="{9A61A16B-64B8-4D20-9A84-32CE0E61091F}" dt="2021-01-21T04:04:49.537" v="39724" actId="255"/>
          <ac:spMkLst>
            <pc:docMk/>
            <pc:sldMk cId="1943278686" sldId="891"/>
            <ac:spMk id="6" creationId="{D91F4520-AEE5-4C03-A81B-DCDEDB765659}"/>
          </ac:spMkLst>
        </pc:spChg>
      </pc:sldChg>
      <pc:sldChg chg="addSp modSp new mod">
        <pc:chgData name="Thomas Nield" userId="e7924354f0a44a8c" providerId="LiveId" clId="{9A61A16B-64B8-4D20-9A84-32CE0E61091F}" dt="2021-01-21T18:58:51.826" v="42082" actId="20577"/>
        <pc:sldMkLst>
          <pc:docMk/>
          <pc:sldMk cId="4164574205" sldId="892"/>
        </pc:sldMkLst>
        <pc:spChg chg="mod">
          <ac:chgData name="Thomas Nield" userId="e7924354f0a44a8c" providerId="LiveId" clId="{9A61A16B-64B8-4D20-9A84-32CE0E61091F}" dt="2021-01-21T18:44:50.816" v="41577" actId="20577"/>
          <ac:spMkLst>
            <pc:docMk/>
            <pc:sldMk cId="4164574205" sldId="892"/>
            <ac:spMk id="2" creationId="{24858304-944E-430D-862D-56EEBBF41A27}"/>
          </ac:spMkLst>
        </pc:spChg>
        <pc:spChg chg="mod">
          <ac:chgData name="Thomas Nield" userId="e7924354f0a44a8c" providerId="LiveId" clId="{9A61A16B-64B8-4D20-9A84-32CE0E61091F}" dt="2021-01-21T18:58:51.826" v="42082" actId="20577"/>
          <ac:spMkLst>
            <pc:docMk/>
            <pc:sldMk cId="4164574205" sldId="892"/>
            <ac:spMk id="3" creationId="{E710A45E-F42E-4F13-9F6D-376FA541DCDD}"/>
          </ac:spMkLst>
        </pc:spChg>
        <pc:picChg chg="add mod">
          <ac:chgData name="Thomas Nield" userId="e7924354f0a44a8c" providerId="LiveId" clId="{9A61A16B-64B8-4D20-9A84-32CE0E61091F}" dt="2021-01-21T18:35:43.858" v="40781"/>
          <ac:picMkLst>
            <pc:docMk/>
            <pc:sldMk cId="4164574205" sldId="892"/>
            <ac:picMk id="4" creationId="{D94D4F77-5F1C-4988-809B-15D99F98B856}"/>
          </ac:picMkLst>
        </pc:picChg>
      </pc:sldChg>
      <pc:sldChg chg="modSp add mod">
        <pc:chgData name="Thomas Nield" userId="e7924354f0a44a8c" providerId="LiveId" clId="{9A61A16B-64B8-4D20-9A84-32CE0E61091F}" dt="2021-01-21T18:32:46.151" v="40754" actId="20577"/>
        <pc:sldMkLst>
          <pc:docMk/>
          <pc:sldMk cId="2087638443" sldId="893"/>
        </pc:sldMkLst>
        <pc:spChg chg="mod">
          <ac:chgData name="Thomas Nield" userId="e7924354f0a44a8c" providerId="LiveId" clId="{9A61A16B-64B8-4D20-9A84-32CE0E61091F}" dt="2021-01-21T18:32:46.151" v="40754" actId="20577"/>
          <ac:spMkLst>
            <pc:docMk/>
            <pc:sldMk cId="2087638443" sldId="893"/>
            <ac:spMk id="2" creationId="{00000000-0000-0000-0000-000000000000}"/>
          </ac:spMkLst>
        </pc:spChg>
      </pc:sldChg>
      <pc:sldChg chg="addSp delSp modSp add mod">
        <pc:chgData name="Thomas Nield" userId="e7924354f0a44a8c" providerId="LiveId" clId="{9A61A16B-64B8-4D20-9A84-32CE0E61091F}" dt="2021-01-21T19:08:02.951" v="43110" actId="27636"/>
        <pc:sldMkLst>
          <pc:docMk/>
          <pc:sldMk cId="1381299330" sldId="894"/>
        </pc:sldMkLst>
        <pc:spChg chg="mod">
          <ac:chgData name="Thomas Nield" userId="e7924354f0a44a8c" providerId="LiveId" clId="{9A61A16B-64B8-4D20-9A84-32CE0E61091F}" dt="2021-01-21T19:00:35.195" v="42234" actId="20577"/>
          <ac:spMkLst>
            <pc:docMk/>
            <pc:sldMk cId="1381299330" sldId="894"/>
            <ac:spMk id="2" creationId="{24858304-944E-430D-862D-56EEBBF41A27}"/>
          </ac:spMkLst>
        </pc:spChg>
        <pc:spChg chg="mod">
          <ac:chgData name="Thomas Nield" userId="e7924354f0a44a8c" providerId="LiveId" clId="{9A61A16B-64B8-4D20-9A84-32CE0E61091F}" dt="2021-01-21T19:08:02.951" v="43110" actId="27636"/>
          <ac:spMkLst>
            <pc:docMk/>
            <pc:sldMk cId="1381299330" sldId="894"/>
            <ac:spMk id="3" creationId="{E710A45E-F42E-4F13-9F6D-376FA541DCDD}"/>
          </ac:spMkLst>
        </pc:spChg>
        <pc:spChg chg="add mod">
          <ac:chgData name="Thomas Nield" userId="e7924354f0a44a8c" providerId="LiveId" clId="{9A61A16B-64B8-4D20-9A84-32CE0E61091F}" dt="2021-01-21T19:07:10.544" v="43080" actId="27636"/>
          <ac:spMkLst>
            <pc:docMk/>
            <pc:sldMk cId="1381299330" sldId="894"/>
            <ac:spMk id="5" creationId="{487FBC5D-9289-4C32-B950-DBE7506F7E0B}"/>
          </ac:spMkLst>
        </pc:spChg>
        <pc:picChg chg="del">
          <ac:chgData name="Thomas Nield" userId="e7924354f0a44a8c" providerId="LiveId" clId="{9A61A16B-64B8-4D20-9A84-32CE0E61091F}" dt="2021-01-21T19:00:15.634" v="42125" actId="478"/>
          <ac:picMkLst>
            <pc:docMk/>
            <pc:sldMk cId="1381299330" sldId="894"/>
            <ac:picMk id="4" creationId="{D94D4F77-5F1C-4988-809B-15D99F98B856}"/>
          </ac:picMkLst>
        </pc:picChg>
        <pc:picChg chg="add mod">
          <ac:chgData name="Thomas Nield" userId="e7924354f0a44a8c" providerId="LiveId" clId="{9A61A16B-64B8-4D20-9A84-32CE0E61091F}" dt="2021-01-21T19:01:53.487" v="42389" actId="14100"/>
          <ac:picMkLst>
            <pc:docMk/>
            <pc:sldMk cId="1381299330" sldId="894"/>
            <ac:picMk id="1026" creationId="{C65D5BA0-2AF6-4CFD-99BC-53DE4C442A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970346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808080"/>
                </a:solidFill>
                <a:effectLst/>
              </a:rPr>
              <a:t># Samples of the uniform distribution will average out to a normal distribution.</a:t>
            </a:r>
            <a:br>
              <a:rPr lang="en-US" i="1" dirty="0">
                <a:solidFill>
                  <a:srgbClr val="808080"/>
                </a:solidFill>
                <a:effectLst/>
              </a:rPr>
            </a:br>
            <a:br>
              <a:rPr lang="en-US" i="1" dirty="0">
                <a:solidFill>
                  <a:srgbClr val="808080"/>
                </a:solidFill>
                <a:effectLst/>
              </a:rPr>
            </a:br>
            <a:r>
              <a:rPr lang="en-US" b="1" dirty="0">
                <a:solidFill>
                  <a:srgbClr val="000080"/>
                </a:solidFill>
                <a:effectLst/>
              </a:rPr>
              <a:t>import </a:t>
            </a:r>
            <a:r>
              <a:rPr lang="en-US" dirty="0"/>
              <a:t>random</a:t>
            </a:r>
            <a:br>
              <a:rPr lang="en-US" dirty="0"/>
            </a:br>
            <a:br>
              <a:rPr lang="en-US" dirty="0"/>
            </a:br>
            <a:r>
              <a:rPr lang="en-US" b="1" dirty="0">
                <a:solidFill>
                  <a:srgbClr val="000080"/>
                </a:solidFill>
                <a:effectLst/>
              </a:rPr>
              <a:t>import </a:t>
            </a:r>
            <a:r>
              <a:rPr lang="en-US" dirty="0" err="1"/>
              <a:t>plotly.express</a:t>
            </a:r>
            <a:r>
              <a:rPr lang="en-US" dirty="0"/>
              <a:t> </a:t>
            </a:r>
            <a:r>
              <a:rPr lang="en-US" b="1" dirty="0">
                <a:solidFill>
                  <a:srgbClr val="000080"/>
                </a:solidFill>
                <a:effectLst/>
              </a:rPr>
              <a:t>as </a:t>
            </a:r>
            <a:r>
              <a:rPr lang="en-US" dirty="0"/>
              <a:t>px</a:t>
            </a:r>
            <a:br>
              <a:rPr lang="en-US" dirty="0"/>
            </a:br>
            <a:br>
              <a:rPr lang="en-US" dirty="0"/>
            </a:br>
            <a:r>
              <a:rPr lang="en-US" dirty="0" err="1"/>
              <a:t>sample_size</a:t>
            </a:r>
            <a:r>
              <a:rPr lang="en-US" dirty="0"/>
              <a:t> = </a:t>
            </a:r>
            <a:r>
              <a:rPr lang="en-US" dirty="0">
                <a:solidFill>
                  <a:srgbClr val="0000FF"/>
                </a:solidFill>
                <a:effectLst/>
              </a:rPr>
              <a:t>30</a:t>
            </a:r>
            <a:br>
              <a:rPr lang="en-US" dirty="0">
                <a:solidFill>
                  <a:srgbClr val="0000FF"/>
                </a:solidFill>
                <a:effectLst/>
              </a:rPr>
            </a:br>
            <a:r>
              <a:rPr lang="en-US" dirty="0" err="1"/>
              <a:t>sample_count</a:t>
            </a:r>
            <a:r>
              <a:rPr lang="en-US" dirty="0"/>
              <a:t> = </a:t>
            </a:r>
            <a:r>
              <a:rPr lang="en-US" dirty="0">
                <a:solidFill>
                  <a:srgbClr val="0000FF"/>
                </a:solidFill>
                <a:effectLst/>
              </a:rPr>
              <a:t>1000</a:t>
            </a:r>
            <a:br>
              <a:rPr lang="en-US" dirty="0">
                <a:solidFill>
                  <a:srgbClr val="0000FF"/>
                </a:solidFill>
                <a:effectLst/>
              </a:rPr>
            </a:br>
            <a:br>
              <a:rPr lang="en-US" dirty="0">
                <a:solidFill>
                  <a:srgbClr val="0000FF"/>
                </a:solidFill>
                <a:effectLst/>
              </a:rPr>
            </a:br>
            <a:r>
              <a:rPr lang="en-US" i="1" dirty="0">
                <a:solidFill>
                  <a:srgbClr val="808080"/>
                </a:solidFill>
                <a:effectLst/>
              </a:rPr>
              <a:t># Central limit theorem, 1000 samples each with 1000 random numbers between 0.0 and 1.0 </a:t>
            </a:r>
            <a:br>
              <a:rPr lang="en-US" i="1" dirty="0">
                <a:solidFill>
                  <a:srgbClr val="808080"/>
                </a:solidFill>
                <a:effectLst/>
              </a:rPr>
            </a:br>
            <a:r>
              <a:rPr lang="en-US" dirty="0" err="1"/>
              <a:t>x_values</a:t>
            </a:r>
            <a:r>
              <a:rPr lang="en-US" dirty="0"/>
              <a:t> = [(</a:t>
            </a:r>
            <a:r>
              <a:rPr lang="en-US" dirty="0">
                <a:solidFill>
                  <a:srgbClr val="000080"/>
                </a:solidFill>
                <a:effectLst/>
              </a:rPr>
              <a:t>sum</a:t>
            </a:r>
            <a:r>
              <a:rPr lang="en-US" dirty="0"/>
              <a:t>([</a:t>
            </a:r>
            <a:r>
              <a:rPr lang="en-US" dirty="0" err="1"/>
              <a:t>random.uniform</a:t>
            </a:r>
            <a:r>
              <a:rPr lang="en-US" dirty="0"/>
              <a:t>(</a:t>
            </a:r>
            <a:r>
              <a:rPr lang="en-US" dirty="0">
                <a:solidFill>
                  <a:srgbClr val="0000FF"/>
                </a:solidFill>
                <a:effectLst/>
              </a:rPr>
              <a:t>0.0</a:t>
            </a:r>
            <a:r>
              <a:rPr lang="en-US" dirty="0"/>
              <a:t>, </a:t>
            </a:r>
            <a:r>
              <a:rPr lang="en-US" dirty="0">
                <a:solidFill>
                  <a:srgbClr val="0000FF"/>
                </a:solidFill>
                <a:effectLst/>
              </a:rPr>
              <a:t>1.0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err="1"/>
              <a:t>sample_size</a:t>
            </a:r>
            <a:r>
              <a:rPr lang="en-US" dirty="0"/>
              <a:t>)]) / </a:t>
            </a:r>
            <a:r>
              <a:rPr lang="en-US" dirty="0" err="1"/>
              <a:t>sample_size</a:t>
            </a:r>
            <a:r>
              <a:rPr lang="en-US" dirty="0"/>
              <a:t>)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r>
              <a:rPr lang="en-US" dirty="0" err="1"/>
              <a:t>y_values</a:t>
            </a:r>
            <a:r>
              <a:rPr lang="en-US" dirty="0"/>
              <a:t> = [</a:t>
            </a:r>
            <a:r>
              <a:rPr lang="en-US" dirty="0">
                <a:solidFill>
                  <a:srgbClr val="0000FF"/>
                </a:solidFill>
                <a:effectLst/>
              </a:rPr>
              <a:t>1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br>
              <a:rPr lang="en-US" dirty="0"/>
            </a:br>
            <a:r>
              <a:rPr lang="en-US" dirty="0" err="1"/>
              <a:t>px.histogram</a:t>
            </a:r>
            <a:r>
              <a:rPr lang="en-US" dirty="0"/>
              <a:t>(</a:t>
            </a:r>
            <a:r>
              <a:rPr lang="en-US" dirty="0">
                <a:solidFill>
                  <a:srgbClr val="660099"/>
                </a:solidFill>
                <a:effectLst/>
              </a:rPr>
              <a:t>x</a:t>
            </a:r>
            <a:r>
              <a:rPr lang="en-US" dirty="0"/>
              <a:t>=</a:t>
            </a:r>
            <a:r>
              <a:rPr lang="en-US" dirty="0" err="1"/>
              <a:t>x_values</a:t>
            </a:r>
            <a:r>
              <a:rPr lang="en-US" dirty="0"/>
              <a:t>, </a:t>
            </a:r>
            <a:r>
              <a:rPr lang="en-US" dirty="0">
                <a:solidFill>
                  <a:srgbClr val="660099"/>
                </a:solidFill>
                <a:effectLst/>
              </a:rPr>
              <a:t>y </a:t>
            </a:r>
            <a:r>
              <a:rPr lang="en-US" dirty="0"/>
              <a:t>= </a:t>
            </a:r>
            <a:r>
              <a:rPr lang="en-US" dirty="0" err="1"/>
              <a:t>y_values</a:t>
            </a:r>
            <a:r>
              <a:rPr lang="en-US" dirty="0"/>
              <a:t>, </a:t>
            </a:r>
            <a:r>
              <a:rPr lang="en-US" dirty="0" err="1">
                <a:solidFill>
                  <a:srgbClr val="660099"/>
                </a:solidFill>
                <a:effectLst/>
              </a:rPr>
              <a:t>nbins</a:t>
            </a:r>
            <a:r>
              <a:rPr lang="en-US" dirty="0"/>
              <a:t>=</a:t>
            </a:r>
            <a:r>
              <a:rPr lang="en-US" dirty="0">
                <a:solidFill>
                  <a:srgbClr val="0000FF"/>
                </a:solidFill>
                <a:effectLst/>
              </a:rPr>
              <a:t>20</a:t>
            </a:r>
            <a:r>
              <a:rPr lang="en-US" dirty="0"/>
              <a:t>).show()</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163212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a:p>
        </p:txBody>
      </p:sp>
    </p:spTree>
    <p:extLst>
      <p:ext uri="{BB962C8B-B14F-4D97-AF65-F5344CB8AC3E}">
        <p14:creationId xmlns:p14="http://schemas.microsoft.com/office/powerpoint/2010/main" val="3344909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37224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93373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https://www.desmos.com/calculator/zfvl5ohorq</a:t>
            </a:r>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87030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80284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17485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408153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83279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7215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533901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308559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https://www.desmos.com/calculator/oolffifwdw</a:t>
            </a:r>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708458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4092435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378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16039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81143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1821504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3005431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89680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291577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77355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02097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53359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94845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88777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80"/>
                </a:solidFill>
                <a:effectLst/>
              </a:rPr>
              <a:t># https://www.desmos.com/calculator/ibpyoojpai</a:t>
            </a:r>
          </a:p>
          <a:p>
            <a:endParaRPr lang="en-US" b="1" dirty="0">
              <a:solidFill>
                <a:srgbClr val="000080"/>
              </a:solidFill>
              <a:effectLst/>
            </a:endParaRPr>
          </a:p>
          <a:p>
            <a:r>
              <a:rPr lang="en-US" b="1" dirty="0">
                <a:solidFill>
                  <a:srgbClr val="000080"/>
                </a:solidFill>
                <a:effectLst/>
              </a:rPr>
              <a:t>import </a:t>
            </a:r>
            <a:r>
              <a:rPr lang="en-US" dirty="0" err="1"/>
              <a:t>numpy</a:t>
            </a:r>
            <a:r>
              <a:rPr lang="en-US" dirty="0"/>
              <a:t> </a:t>
            </a:r>
            <a:r>
              <a:rPr lang="en-US" b="1" dirty="0">
                <a:solidFill>
                  <a:srgbClr val="000080"/>
                </a:solidFill>
                <a:effectLst/>
              </a:rPr>
              <a:t>as </a:t>
            </a:r>
            <a:r>
              <a:rPr lang="en-US" dirty="0"/>
              <a:t>np</a:t>
            </a:r>
            <a:br>
              <a:rPr lang="en-US" dirty="0"/>
            </a:br>
            <a:br>
              <a:rPr lang="en-US" dirty="0"/>
            </a:br>
            <a:r>
              <a:rPr lang="en-US" dirty="0" err="1"/>
              <a:t>sample_means</a:t>
            </a:r>
            <a:r>
              <a:rPr lang="en-US" dirty="0"/>
              <a:t> = </a:t>
            </a:r>
            <a:r>
              <a:rPr lang="en-US" dirty="0" err="1"/>
              <a:t>np.array</a:t>
            </a:r>
            <a:r>
              <a:rPr lang="en-US" dirty="0"/>
              <a:t>([</a:t>
            </a:r>
            <a:r>
              <a:rPr lang="en-US" dirty="0" err="1"/>
              <a:t>np.average</a:t>
            </a:r>
            <a:r>
              <a:rPr lang="en-US" dirty="0"/>
              <a:t>(</a:t>
            </a:r>
            <a:r>
              <a:rPr lang="en-US" dirty="0" err="1"/>
              <a:t>np.random.normal</a:t>
            </a:r>
            <a:r>
              <a:rPr lang="en-US" dirty="0"/>
              <a:t>(</a:t>
            </a:r>
            <a:r>
              <a:rPr lang="en-US" dirty="0">
                <a:solidFill>
                  <a:srgbClr val="0000FF"/>
                </a:solidFill>
                <a:effectLst/>
              </a:rPr>
              <a:t>64.43</a:t>
            </a:r>
            <a:r>
              <a:rPr lang="en-US" dirty="0"/>
              <a:t>, </a:t>
            </a:r>
            <a:r>
              <a:rPr lang="en-US" dirty="0">
                <a:solidFill>
                  <a:srgbClr val="0000FF"/>
                </a:solidFill>
                <a:effectLst/>
              </a:rPr>
              <a:t>2.99</a:t>
            </a:r>
            <a:r>
              <a:rPr lang="en-US" dirty="0"/>
              <a:t>, </a:t>
            </a:r>
            <a:r>
              <a:rPr lang="en-US" dirty="0">
                <a:solidFill>
                  <a:srgbClr val="0000FF"/>
                </a:solidFill>
                <a:effectLst/>
              </a:rPr>
              <a:t>30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a:solidFill>
                  <a:srgbClr val="0000FF"/>
                </a:solidFill>
                <a:effectLst/>
              </a:rPr>
              <a:t>300</a:t>
            </a:r>
            <a:r>
              <a:rPr lang="en-US" dirty="0"/>
              <a:t>)])</a:t>
            </a:r>
            <a:br>
              <a:rPr lang="en-US" dirty="0"/>
            </a:br>
            <a:br>
              <a:rPr lang="en-US" dirty="0"/>
            </a:br>
            <a:r>
              <a:rPr lang="en-US" b="1" dirty="0">
                <a:solidFill>
                  <a:srgbClr val="000080"/>
                </a:solidFill>
                <a:effectLst/>
              </a:rPr>
              <a:t>for </a:t>
            </a:r>
            <a:r>
              <a:rPr lang="en-US" dirty="0"/>
              <a:t>s </a:t>
            </a:r>
            <a:r>
              <a:rPr lang="en-US" b="1" dirty="0">
                <a:solidFill>
                  <a:srgbClr val="000080"/>
                </a:solidFill>
                <a:effectLst/>
              </a:rPr>
              <a:t>in </a:t>
            </a:r>
            <a:r>
              <a:rPr lang="en-US" dirty="0" err="1"/>
              <a:t>sample_means</a:t>
            </a:r>
            <a:r>
              <a:rPr lang="en-US" dirty="0"/>
              <a:t>:</a:t>
            </a:r>
            <a:br>
              <a:rPr lang="en-US" dirty="0"/>
            </a:br>
            <a:r>
              <a:rPr lang="en-US" dirty="0"/>
              <a:t>    </a:t>
            </a:r>
            <a:r>
              <a:rPr lang="en-US" dirty="0">
                <a:solidFill>
                  <a:srgbClr val="000080"/>
                </a:solidFill>
                <a:effectLst/>
              </a:rPr>
              <a:t>print</a:t>
            </a:r>
            <a:r>
              <a:rPr lang="en-US" dirty="0"/>
              <a:t>(</a:t>
            </a:r>
            <a:r>
              <a:rPr lang="en-US" b="1" dirty="0">
                <a:solidFill>
                  <a:srgbClr val="008080"/>
                </a:solidFill>
                <a:effectLst/>
              </a:rPr>
              <a:t>"{},0"</a:t>
            </a:r>
            <a:r>
              <a:rPr lang="en-US" dirty="0"/>
              <a:t>.format(s,))</a:t>
            </a:r>
            <a:br>
              <a:rPr lang="en-US" dirty="0"/>
            </a:br>
            <a:br>
              <a:rPr lang="en-US" dirty="0"/>
            </a:br>
            <a:r>
              <a:rPr lang="en-US" dirty="0" err="1"/>
              <a:t>mean_of_means</a:t>
            </a:r>
            <a:r>
              <a:rPr lang="en-US" dirty="0"/>
              <a:t> = </a:t>
            </a:r>
            <a:r>
              <a:rPr lang="en-US" dirty="0" err="1"/>
              <a:t>np.average</a:t>
            </a:r>
            <a:r>
              <a:rPr lang="en-US" dirty="0"/>
              <a:t>(</a:t>
            </a:r>
            <a:r>
              <a:rPr lang="en-US" dirty="0" err="1"/>
              <a:t>sample_means</a:t>
            </a:r>
            <a:r>
              <a:rPr lang="en-US" dirty="0"/>
              <a:t>)</a:t>
            </a:r>
            <a:br>
              <a:rPr lang="en-US" dirty="0"/>
            </a:br>
            <a:r>
              <a:rPr lang="en-US" dirty="0" err="1"/>
              <a:t>std_error</a:t>
            </a:r>
            <a:r>
              <a:rPr lang="en-US" dirty="0"/>
              <a:t> = </a:t>
            </a:r>
            <a:r>
              <a:rPr lang="en-US" dirty="0" err="1"/>
              <a:t>np.std</a:t>
            </a:r>
            <a:r>
              <a:rPr lang="en-US" dirty="0"/>
              <a:t>(</a:t>
            </a:r>
            <a:r>
              <a:rPr lang="en-US" dirty="0" err="1"/>
              <a:t>sample_means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"mean={}, std={}"</a:t>
            </a:r>
            <a:r>
              <a:rPr lang="en-US" dirty="0"/>
              <a:t>.format(</a:t>
            </a:r>
            <a:r>
              <a:rPr lang="en-US" dirty="0" err="1"/>
              <a:t>mean_of_means</a:t>
            </a:r>
            <a:r>
              <a:rPr lang="en-US" dirty="0"/>
              <a:t>, </a:t>
            </a:r>
            <a:r>
              <a:rPr lang="en-US" dirty="0" err="1"/>
              <a:t>std_error</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18650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589600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1/21/2021</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HRBg6BhKj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83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Lady_tasting_te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desmos.com/calculator/h7lbfelf7b"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sv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hyperlink" Target="https://www.nytimes.com/1997/07/03/us/big-study-sees-no-evidence-power-lines-cause-leukemia.html"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hyperlink" Target="https://www.methodspace.com/primer-p-hacki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2" Type="http://schemas.openxmlformats.org/officeDocument/2006/relationships/hyperlink" Target="https://www.nytimes.com/interactive/2020/04/02/us/coronavirus-social-distancing.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a:solidFill>
                  <a:schemeClr val="bg1"/>
                </a:solidFill>
              </a:rPr>
              <a:t>Statistics and Hypothesis Testing</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a:solidFill>
                  <a:schemeClr val="bg1"/>
                </a:solidFill>
                <a:latin typeface="+mj-lt"/>
              </a:rPr>
              <a:t>With Python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CD9-6865-43E4-A51F-8AF03D71D0D8}"/>
              </a:ext>
            </a:extLst>
          </p:cNvPr>
          <p:cNvSpPr>
            <a:spLocks noGrp="1"/>
          </p:cNvSpPr>
          <p:nvPr>
            <p:ph type="title"/>
          </p:nvPr>
        </p:nvSpPr>
        <p:spPr/>
        <p:txBody>
          <a:bodyPr/>
          <a:lstStyle/>
          <a:p>
            <a:r>
              <a:rPr lang="en-US"/>
              <a:t>Mode</a:t>
            </a:r>
          </a:p>
        </p:txBody>
      </p:sp>
      <p:sp>
        <p:nvSpPr>
          <p:cNvPr id="3" name="Content Placeholder 2">
            <a:extLst>
              <a:ext uri="{FF2B5EF4-FFF2-40B4-BE49-F238E27FC236}">
                <a16:creationId xmlns:a16="http://schemas.microsoft.com/office/drawing/2014/main" id="{75F51080-A8C4-494B-98AD-30C44B6BD15C}"/>
              </a:ext>
            </a:extLst>
          </p:cNvPr>
          <p:cNvSpPr>
            <a:spLocks noGrp="1"/>
          </p:cNvSpPr>
          <p:nvPr>
            <p:ph sz="quarter" idx="10"/>
          </p:nvPr>
        </p:nvSpPr>
        <p:spPr>
          <a:xfrm>
            <a:off x="539496" y="1435608"/>
            <a:ext cx="6330696" cy="3945856"/>
          </a:xfrm>
        </p:spPr>
        <p:txBody>
          <a:bodyPr>
            <a:normAutofit fontScale="85000" lnSpcReduction="10000"/>
          </a:bodyPr>
          <a:lstStyle/>
          <a:p>
            <a:r>
              <a:rPr lang="en-US" b="1" dirty="0"/>
              <a:t>The </a:t>
            </a:r>
            <a:r>
              <a:rPr lang="en-US" b="1" dirty="0">
                <a:solidFill>
                  <a:srgbClr val="FF0000"/>
                </a:solidFill>
              </a:rPr>
              <a:t>mode</a:t>
            </a:r>
            <a:r>
              <a:rPr lang="en-US" b="1" dirty="0"/>
              <a:t> is the most frequently occurring value in a set of values. </a:t>
            </a:r>
          </a:p>
          <a:p>
            <a:r>
              <a:rPr lang="en-US" dirty="0"/>
              <a:t>The mode primarily becomes useful when values are repetitive, and you want to find which occur the most frequently. </a:t>
            </a:r>
          </a:p>
          <a:p>
            <a:r>
              <a:rPr lang="en-US" dirty="0"/>
              <a:t>When no value occurs more than once, then there is no mode. </a:t>
            </a:r>
          </a:p>
          <a:p>
            <a:r>
              <a:rPr lang="en-US" b="1" dirty="0"/>
              <a:t>When two values occur with the same frequency, then it is </a:t>
            </a:r>
            <a:r>
              <a:rPr lang="en-US" b="1" dirty="0">
                <a:solidFill>
                  <a:srgbClr val="FF0000"/>
                </a:solidFill>
              </a:rPr>
              <a:t>bimodal</a:t>
            </a:r>
            <a:r>
              <a:rPr lang="en-US" b="1" dirty="0"/>
              <a:t>.</a:t>
            </a:r>
          </a:p>
          <a:p>
            <a:r>
              <a:rPr lang="en-US" dirty="0"/>
              <a:t>Outside of repetitive data sets, you will likely not use mode very much. </a:t>
            </a:r>
          </a:p>
        </p:txBody>
      </p:sp>
      <p:sp>
        <p:nvSpPr>
          <p:cNvPr id="4" name="TextBox 3">
            <a:extLst>
              <a:ext uri="{FF2B5EF4-FFF2-40B4-BE49-F238E27FC236}">
                <a16:creationId xmlns:a16="http://schemas.microsoft.com/office/drawing/2014/main" id="{10490633-3DB2-4B68-9501-285C2C83945C}"/>
              </a:ext>
            </a:extLst>
          </p:cNvPr>
          <p:cNvSpPr txBox="1"/>
          <p:nvPr/>
        </p:nvSpPr>
        <p:spPr>
          <a:xfrm>
            <a:off x="521207" y="5522780"/>
            <a:ext cx="3080142" cy="908858"/>
          </a:xfrm>
          <a:prstGeom prst="rect">
            <a:avLst/>
          </a:prstGeom>
        </p:spPr>
        <p:txBody>
          <a:bodyPr vert="horz" wrap="square" lIns="91440" tIns="45720" rIns="91440" bIns="45720" rtlCol="0">
            <a:normAutofit/>
          </a:bodyPr>
          <a:lstStyle/>
          <a:p>
            <a:pPr algn="l">
              <a:spcAft>
                <a:spcPts val="2000"/>
              </a:spcAft>
            </a:pPr>
            <a:r>
              <a:rPr lang="en-US" sz="2400" b="1">
                <a:solidFill>
                  <a:prstClr val="black">
                    <a:lumMod val="75000"/>
                    <a:lumOff val="25000"/>
                  </a:prstClr>
                </a:solidFill>
                <a:latin typeface="Segoe UI" panose="020B0502040204020203" pitchFamily="34" charset="0"/>
                <a:cs typeface="Segoe UI" panose="020B0502040204020203" pitchFamily="34" charset="0"/>
              </a:rPr>
              <a:t>0, 3, 3, 3, 10, 11, 14</a:t>
            </a:r>
          </a:p>
        </p:txBody>
      </p:sp>
      <p:sp>
        <p:nvSpPr>
          <p:cNvPr id="5" name="Rectangle 4">
            <a:extLst>
              <a:ext uri="{FF2B5EF4-FFF2-40B4-BE49-F238E27FC236}">
                <a16:creationId xmlns:a16="http://schemas.microsoft.com/office/drawing/2014/main" id="{684986FD-FAD1-4B30-83B0-492DCF0421E0}"/>
              </a:ext>
            </a:extLst>
          </p:cNvPr>
          <p:cNvSpPr/>
          <p:nvPr/>
        </p:nvSpPr>
        <p:spPr>
          <a:xfrm>
            <a:off x="4830804" y="5495546"/>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919FF-F71A-4173-9D7D-7AFE3C51DD3E}"/>
              </a:ext>
            </a:extLst>
          </p:cNvPr>
          <p:cNvSpPr/>
          <p:nvPr/>
        </p:nvSpPr>
        <p:spPr>
          <a:xfrm>
            <a:off x="5508845" y="5495545"/>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B4DDD4-1B63-483D-850F-A7187356659A}"/>
              </a:ext>
            </a:extLst>
          </p:cNvPr>
          <p:cNvSpPr txBox="1"/>
          <p:nvPr/>
        </p:nvSpPr>
        <p:spPr>
          <a:xfrm>
            <a:off x="4105655" y="5501086"/>
            <a:ext cx="2892829" cy="908858"/>
          </a:xfrm>
          <a:prstGeom prst="rect">
            <a:avLst/>
          </a:prstGeom>
        </p:spPr>
        <p:txBody>
          <a:bodyPr vert="horz" wrap="square" lIns="91440" tIns="45720" rIns="91440" bIns="45720" rtlCol="0">
            <a:normAutofit/>
          </a:bodyPr>
          <a:lstStyle/>
          <a:p>
            <a:pPr algn="l">
              <a:spcAft>
                <a:spcPts val="2000"/>
              </a:spcAft>
            </a:pPr>
            <a:r>
              <a:rPr lang="en-US" sz="2400" b="1">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8" name="Rectangle 7">
            <a:extLst>
              <a:ext uri="{FF2B5EF4-FFF2-40B4-BE49-F238E27FC236}">
                <a16:creationId xmlns:a16="http://schemas.microsoft.com/office/drawing/2014/main" id="{6692F18F-747D-48E8-A91C-C6E90816E0BA}"/>
              </a:ext>
            </a:extLst>
          </p:cNvPr>
          <p:cNvSpPr/>
          <p:nvPr/>
        </p:nvSpPr>
        <p:spPr>
          <a:xfrm>
            <a:off x="865631" y="5522779"/>
            <a:ext cx="110199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CB93C2F-ED11-4184-B567-57A984CF2A56}"/>
              </a:ext>
            </a:extLst>
          </p:cNvPr>
          <p:cNvSpPr txBox="1"/>
          <p:nvPr/>
        </p:nvSpPr>
        <p:spPr>
          <a:xfrm>
            <a:off x="642297" y="6118523"/>
            <a:ext cx="2848494" cy="914400"/>
          </a:xfrm>
          <a:prstGeom prst="rect">
            <a:avLst/>
          </a:prstGeom>
        </p:spPr>
        <p:txBody>
          <a:bodyPr vert="horz" wrap="none" lIns="91440" tIns="45720" rIns="91440" bIns="45720" rtlCol="0">
            <a:normAutofit/>
          </a:bodyPr>
          <a:lstStyle/>
          <a:p>
            <a:pPr algn="l">
              <a:spcAft>
                <a:spcPts val="2000"/>
              </a:spcAft>
            </a:pPr>
            <a:r>
              <a:rPr lang="en-US" sz="1600" i="1">
                <a:solidFill>
                  <a:srgbClr val="FF0000"/>
                </a:solidFill>
                <a:latin typeface="Segoe UI" panose="020B0502040204020203" pitchFamily="34" charset="0"/>
                <a:cs typeface="Segoe UI" panose="020B0502040204020203" pitchFamily="34" charset="0"/>
              </a:rPr>
              <a:t>A mode of “3”</a:t>
            </a:r>
          </a:p>
        </p:txBody>
      </p:sp>
      <p:sp>
        <p:nvSpPr>
          <p:cNvPr id="11" name="TextBox 10">
            <a:extLst>
              <a:ext uri="{FF2B5EF4-FFF2-40B4-BE49-F238E27FC236}">
                <a16:creationId xmlns:a16="http://schemas.microsoft.com/office/drawing/2014/main" id="{033EF1EC-EBE0-4CDB-8665-45A8D37C4E46}"/>
              </a:ext>
            </a:extLst>
          </p:cNvPr>
          <p:cNvSpPr txBox="1"/>
          <p:nvPr/>
        </p:nvSpPr>
        <p:spPr>
          <a:xfrm>
            <a:off x="4226745" y="6002624"/>
            <a:ext cx="2643447" cy="646331"/>
          </a:xfrm>
          <a:prstGeom prst="rect">
            <a:avLst/>
          </a:prstGeom>
          <a:noFill/>
        </p:spPr>
        <p:txBody>
          <a:bodyPr wrap="square">
            <a:spAutoFit/>
          </a:bodyPr>
          <a:lstStyle/>
          <a:p>
            <a:pPr algn="l">
              <a:spcAft>
                <a:spcPts val="2000"/>
              </a:spcAft>
            </a:pPr>
            <a:r>
              <a:rPr lang="en-US" sz="1800" i="1">
                <a:solidFill>
                  <a:srgbClr val="FF0000"/>
                </a:solidFill>
                <a:latin typeface="Segoe UI" panose="020B0502040204020203" pitchFamily="34" charset="0"/>
                <a:cs typeface="Segoe UI" panose="020B0502040204020203" pitchFamily="34" charset="0"/>
              </a:rPr>
              <a:t>Bimodal set with modes “2” and “3” </a:t>
            </a:r>
          </a:p>
        </p:txBody>
      </p:sp>
      <p:sp>
        <p:nvSpPr>
          <p:cNvPr id="12" name="Rectangle 1">
            <a:extLst>
              <a:ext uri="{FF2B5EF4-FFF2-40B4-BE49-F238E27FC236}">
                <a16:creationId xmlns:a16="http://schemas.microsoft.com/office/drawing/2014/main" id="{11DABD3B-24C9-4958-AF1C-0CF287B1AC7A}"/>
              </a:ext>
            </a:extLst>
          </p:cNvPr>
          <p:cNvSpPr>
            <a:spLocks noChangeArrowheads="1"/>
          </p:cNvSpPr>
          <p:nvPr/>
        </p:nvSpPr>
        <p:spPr bwMode="auto">
          <a:xfrm>
            <a:off x="7016772" y="1397696"/>
            <a:ext cx="452212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collections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defaultdict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mode(values):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 = </a:t>
            </a:r>
            <a:r>
              <a:rPr kumimoji="0" lang="en-US" altLang="en-US" sz="1400" b="0" i="0" u="none" strike="noStrike" cap="none" normalizeH="0" baseline="0" dirty="0" err="1">
                <a:ln>
                  <a:noFill/>
                </a:ln>
                <a:solidFill>
                  <a:srgbClr val="000000"/>
                </a:solidFill>
                <a:effectLst/>
                <a:latin typeface="JetBrains Mono"/>
              </a:rPr>
              <a:t>defaultdict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lambda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s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counts[s]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max</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counts.values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modes = [v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set</a:t>
            </a:r>
            <a:r>
              <a:rPr kumimoji="0" lang="en-US" altLang="en-US" sz="1400" b="0" i="0" u="none" strike="noStrike" cap="none" normalizeH="0" baseline="0" dirty="0">
                <a:ln>
                  <a:noFill/>
                </a:ln>
                <a:solidFill>
                  <a:srgbClr val="000000"/>
                </a:solidFill>
                <a:effectLst/>
                <a:latin typeface="JetBrains Mono"/>
              </a:rPr>
              <a:t>(values)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counts[v] ==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modes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(mode(sample))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35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B8C9-07A4-4D9D-A7AC-56DAFD994903}"/>
              </a:ext>
            </a:extLst>
          </p:cNvPr>
          <p:cNvSpPr>
            <a:spLocks noGrp="1"/>
          </p:cNvSpPr>
          <p:nvPr>
            <p:ph type="title"/>
          </p:nvPr>
        </p:nvSpPr>
        <p:spPr/>
        <p:txBody>
          <a:bodyPr/>
          <a:lstStyle/>
          <a:p>
            <a:r>
              <a:rPr lang="en-US"/>
              <a:t>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5594BA-5B49-4946-89FB-3A829B17AA5B}"/>
                  </a:ext>
                </a:extLst>
              </p:cNvPr>
              <p:cNvSpPr>
                <a:spLocks noGrp="1"/>
              </p:cNvSpPr>
              <p:nvPr>
                <p:ph sz="quarter" idx="10"/>
              </p:nvPr>
            </p:nvSpPr>
            <p:spPr>
              <a:xfrm>
                <a:off x="539495" y="1435607"/>
                <a:ext cx="6256325" cy="5123981"/>
              </a:xfrm>
            </p:spPr>
            <p:txBody>
              <a:bodyPr>
                <a:normAutofit fontScale="92500" lnSpcReduction="20000"/>
              </a:bodyPr>
              <a:lstStyle/>
              <a:p>
                <a:r>
                  <a:rPr lang="en-US" b="1" dirty="0"/>
                  <a:t>In describing data, we are often interested in measuring the differences between the mean</a:t>
                </a:r>
                <a:r>
                  <a:rPr lang="en-US"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𝜇</m:t>
                    </m:r>
                  </m:oMath>
                </a14:m>
                <a:r>
                  <a:rPr lang="en-US" b="1" dirty="0"/>
                  <a:t> and each data observation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oMath>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𝑥</m:t>
                          </m:r>
                        </m:e>
                        <m:sub>
                          <m:r>
                            <a:rPr lang="en-US" sz="1600" i="1" dirty="0">
                              <a:solidFill>
                                <a:schemeClr val="tx1"/>
                              </a:solidFill>
                              <a:latin typeface="Cambria Math" panose="02040503050406030204" pitchFamily="18" charset="0"/>
                            </a:rPr>
                            <m:t>𝑖</m:t>
                          </m:r>
                        </m:sub>
                      </m:sSub>
                      <m:r>
                        <a:rPr lang="en-US" sz="1600" dirty="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rPr>
                        <m:t>𝜇</m:t>
                      </m:r>
                    </m:oMath>
                  </m:oMathPara>
                </a14:m>
                <a:endParaRPr lang="en-US" sz="1500" b="1" dirty="0"/>
              </a:p>
              <a:p>
                <a:r>
                  <a:rPr lang="en-US" b="1" dirty="0"/>
                  <a:t>To get </a:t>
                </a:r>
                <a:r>
                  <a:rPr lang="en-US" b="1" dirty="0">
                    <a:solidFill>
                      <a:srgbClr val="FF0000"/>
                    </a:solidFill>
                  </a:rPr>
                  <a:t>variance</a:t>
                </a:r>
                <a:r>
                  <a:rPr lang="en-US" b="1" dirty="0"/>
                  <a:t>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𝝈</m:t>
                        </m:r>
                      </m:e>
                      <m:sup>
                        <m:r>
                          <a:rPr lang="en-US" b="1" i="1" dirty="0">
                            <a:solidFill>
                              <a:schemeClr val="tx1"/>
                            </a:solidFill>
                            <a:latin typeface="Cambria Math" panose="02040503050406030204" pitchFamily="18" charset="0"/>
                          </a:rPr>
                          <m:t>𝟐</m:t>
                        </m:r>
                      </m:sup>
                    </m:sSup>
                  </m:oMath>
                </a14:m>
                <a:r>
                  <a:rPr lang="en-US" b="1" dirty="0"/>
                  <a:t> we sum these squared differences and divide by the number of items </a:t>
                </a:r>
                <a14:m>
                  <m:oMath xmlns:m="http://schemas.openxmlformats.org/officeDocument/2006/math">
                    <m:r>
                      <a:rPr lang="en-US" b="1" i="1" dirty="0" smtClean="0">
                        <a:latin typeface="Cambria Math" panose="02040503050406030204" pitchFamily="18" charset="0"/>
                      </a:rPr>
                      <m:t>𝑵</m:t>
                    </m:r>
                  </m:oMath>
                </a14:m>
                <a:r>
                  <a:rPr lang="en-US" b="1" dirty="0"/>
                  <a:t>. </a:t>
                </a:r>
              </a:p>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𝜎</m:t>
                          </m:r>
                        </m:e>
                        <m:sup>
                          <m:r>
                            <a:rPr lang="en-US" dirty="0">
                              <a:solidFill>
                                <a:schemeClr val="tx1"/>
                              </a:solidFill>
                              <a:latin typeface="Cambria Math" panose="02040503050406030204" pitchFamily="18" charset="0"/>
                            </a:rPr>
                            <m:t>2</m:t>
                          </m:r>
                        </m:sup>
                      </m:sSup>
                      <m:r>
                        <a:rPr lang="en-US"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𝑁</m:t>
                          </m:r>
                        </m:den>
                      </m:f>
                    </m:oMath>
                  </m:oMathPara>
                </a14:m>
                <a:endParaRPr lang="en-US" b="1" dirty="0"/>
              </a:p>
              <a:p>
                <a:r>
                  <a:rPr lang="en-US" dirty="0"/>
                  <a:t>In other words, we average the differences between the mean and each value. </a:t>
                </a:r>
              </a:p>
              <a:p>
                <a:r>
                  <a:rPr lang="en-US" b="1" dirty="0"/>
                  <a:t>This </a:t>
                </a:r>
                <a:r>
                  <a:rPr lang="en-US" b="1" dirty="0">
                    <a:solidFill>
                      <a:schemeClr val="tx1"/>
                    </a:solidFill>
                  </a:rPr>
                  <a:t>helps us measure how “spread out” our data is. </a:t>
                </a:r>
              </a:p>
            </p:txBody>
          </p:sp>
        </mc:Choice>
        <mc:Fallback xmlns="">
          <p:sp>
            <p:nvSpPr>
              <p:cNvPr id="3" name="Content Placeholder 2">
                <a:extLst>
                  <a:ext uri="{FF2B5EF4-FFF2-40B4-BE49-F238E27FC236}">
                    <a16:creationId xmlns:a16="http://schemas.microsoft.com/office/drawing/2014/main" id="{BD5594BA-5B49-4946-89FB-3A829B17AA5B}"/>
                  </a:ext>
                </a:extLst>
              </p:cNvPr>
              <p:cNvSpPr>
                <a:spLocks noGrp="1" noRot="1" noChangeAspect="1" noMove="1" noResize="1" noEditPoints="1" noAdjustHandles="1" noChangeArrowheads="1" noChangeShapeType="1" noTextEdit="1"/>
              </p:cNvSpPr>
              <p:nvPr>
                <p:ph sz="quarter" idx="10"/>
              </p:nvPr>
            </p:nvSpPr>
            <p:spPr>
              <a:xfrm>
                <a:off x="539495" y="1435607"/>
                <a:ext cx="6256325" cy="5123981"/>
              </a:xfrm>
              <a:blipFill>
                <a:blip r:embed="rId2"/>
                <a:stretch>
                  <a:fillRect l="-584" b="-476"/>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F83CAAA2-F860-4A58-9A9D-129E0EC8C021}"/>
              </a:ext>
            </a:extLst>
          </p:cNvPr>
          <p:cNvSpPr>
            <a:spLocks noChangeArrowheads="1"/>
          </p:cNvSpPr>
          <p:nvPr/>
        </p:nvSpPr>
        <p:spPr bwMode="auto">
          <a:xfrm>
            <a:off x="7147007" y="4259022"/>
            <a:ext cx="450549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variance(values):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(variance(sample))  </a:t>
            </a:r>
            <a:r>
              <a:rPr kumimoji="0" lang="en-US" altLang="en-US" sz="1400" b="0" i="1" u="none" strike="noStrike" cap="none" normalizeH="0" baseline="0" dirty="0">
                <a:ln>
                  <a:noFill/>
                </a:ln>
                <a:solidFill>
                  <a:srgbClr val="808080"/>
                </a:solidFill>
                <a:effectLst/>
                <a:latin typeface="JetBrains Mono"/>
              </a:rPr>
              <a:t># prints 4.359375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371F4D5-1A61-47EF-BCE5-EAA0D7466636}"/>
              </a:ext>
            </a:extLst>
          </p:cNvPr>
          <p:cNvPicPr>
            <a:picLocks noChangeAspect="1"/>
          </p:cNvPicPr>
          <p:nvPr/>
        </p:nvPicPr>
        <p:blipFill>
          <a:blip r:embed="rId3"/>
          <a:stretch>
            <a:fillRect/>
          </a:stretch>
        </p:blipFill>
        <p:spPr>
          <a:xfrm>
            <a:off x="7092104" y="1435607"/>
            <a:ext cx="1821927" cy="2500684"/>
          </a:xfrm>
          <a:prstGeom prst="rect">
            <a:avLst/>
          </a:prstGeom>
        </p:spPr>
      </p:pic>
    </p:spTree>
    <p:extLst>
      <p:ext uri="{BB962C8B-B14F-4D97-AF65-F5344CB8AC3E}">
        <p14:creationId xmlns:p14="http://schemas.microsoft.com/office/powerpoint/2010/main" val="244993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A12B-5EE7-4499-83AC-85338DAE7C7F}"/>
              </a:ext>
            </a:extLst>
          </p:cNvPr>
          <p:cNvSpPr>
            <a:spLocks noGrp="1"/>
          </p:cNvSpPr>
          <p:nvPr>
            <p:ph type="title"/>
          </p:nvPr>
        </p:nvSpPr>
        <p:spPr/>
        <p:txBody>
          <a:bodyPr/>
          <a:lstStyle/>
          <a:p>
            <a:r>
              <a:rPr lang="en-US" dirty="0"/>
              <a:t>Sample </a:t>
            </a:r>
            <a:r>
              <a:rPr lang="en-US"/>
              <a:t>Variance versus Population</a:t>
            </a:r>
            <a:r>
              <a:rPr lang="en-US" dirty="0"/>
              <a:t> Variance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BF6B-B24B-4A86-AF8A-8D0F4967329C}"/>
                  </a:ext>
                </a:extLst>
              </p:cNvPr>
              <p:cNvSpPr>
                <a:spLocks noGrp="1"/>
              </p:cNvSpPr>
              <p:nvPr>
                <p:ph sz="quarter" idx="10"/>
              </p:nvPr>
            </p:nvSpPr>
            <p:spPr>
              <a:xfrm>
                <a:off x="539495" y="1435608"/>
                <a:ext cx="10645445" cy="4974336"/>
              </a:xfrm>
            </p:spPr>
            <p:txBody>
              <a:bodyPr>
                <a:normAutofit fontScale="92500" lnSpcReduction="10000"/>
              </a:bodyPr>
              <a:lstStyle/>
              <a:p>
                <a:r>
                  <a:rPr lang="en-US" b="1" dirty="0"/>
                  <a:t>One thing that needs to be called out: </a:t>
                </a:r>
                <a:r>
                  <a:rPr lang="en-US" dirty="0"/>
                  <a:t>there is a minor adjustment in the variance formula for a population versus a sample. </a:t>
                </a:r>
              </a:p>
              <a:p>
                <a:endParaRPr lang="en-US" dirty="0"/>
              </a:p>
              <a:p>
                <a:endParaRPr lang="en-US" dirty="0"/>
              </a:p>
              <a:p>
                <a:r>
                  <a:rPr lang="en-US" b="1" dirty="0"/>
                  <a:t>We define the sample average as </a:t>
                </a:r>
                <a14:m>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𝒙</m:t>
                        </m:r>
                      </m:e>
                    </m:acc>
                  </m:oMath>
                </a14:m>
                <a:r>
                  <a:rPr lang="en-US" b="1" dirty="0"/>
                  <a:t> and the population average as </a:t>
                </a:r>
                <a14:m>
                  <m:oMath xmlns:m="http://schemas.openxmlformats.org/officeDocument/2006/math">
                    <m:r>
                      <a:rPr lang="en-US" b="1" i="1" dirty="0">
                        <a:solidFill>
                          <a:schemeClr val="tx1"/>
                        </a:solidFill>
                        <a:latin typeface="Cambria Math" panose="02040503050406030204" pitchFamily="18" charset="0"/>
                      </a:rPr>
                      <m:t>𝝁</m:t>
                    </m:r>
                  </m:oMath>
                </a14:m>
                <a:r>
                  <a:rPr lang="en-US" b="1" dirty="0"/>
                  <a:t>, and the number of items is defined by </a:t>
                </a:r>
                <a14:m>
                  <m:oMath xmlns:m="http://schemas.openxmlformats.org/officeDocument/2006/math">
                    <m:r>
                      <a:rPr lang="en-US" i="1" dirty="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oMath>
                </a14:m>
                <a:r>
                  <a:rPr lang="en-US" b="1" dirty="0"/>
                  <a:t>or</a:t>
                </a:r>
                <a:r>
                  <a:rPr lang="en-US" dirty="0"/>
                  <a:t> </a:t>
                </a:r>
                <a14:m>
                  <m:oMath xmlns:m="http://schemas.openxmlformats.org/officeDocument/2006/math">
                    <m:r>
                      <a:rPr lang="en-US" i="1" dirty="0">
                        <a:solidFill>
                          <a:schemeClr val="tx1"/>
                        </a:solidFill>
                        <a:latin typeface="Cambria Math" panose="02040503050406030204" pitchFamily="18" charset="0"/>
                      </a:rPr>
                      <m:t>𝑁</m:t>
                    </m:r>
                  </m:oMath>
                </a14:m>
                <a:r>
                  <a:rPr lang="en-US" dirty="0"/>
                  <a:t> </a:t>
                </a:r>
                <a:r>
                  <a:rPr lang="en-US" b="1" dirty="0"/>
                  <a:t>respectively</a:t>
                </a:r>
                <a:r>
                  <a:rPr lang="en-US" dirty="0"/>
                  <a:t>. </a:t>
                </a:r>
              </a:p>
              <a:p>
                <a:r>
                  <a:rPr lang="en-US" dirty="0"/>
                  <a:t>Why do we subtract “1” from </a:t>
                </a:r>
                <a14:m>
                  <m:oMath xmlns:m="http://schemas.openxmlformats.org/officeDocument/2006/math">
                    <m:r>
                      <a:rPr lang="en-US" i="1" dirty="0" smtClean="0">
                        <a:solidFill>
                          <a:schemeClr val="tx1"/>
                        </a:solidFill>
                        <a:latin typeface="Cambria Math" panose="02040503050406030204" pitchFamily="18" charset="0"/>
                      </a:rPr>
                      <m:t>𝑛</m:t>
                    </m:r>
                  </m:oMath>
                </a14:m>
                <a:r>
                  <a:rPr lang="en-US" dirty="0"/>
                  <a:t> in the sample? This is to decrease the bias in the sample and not underestimate the variance of the population based on the sample. </a:t>
                </a:r>
              </a:p>
              <a:p>
                <a:r>
                  <a:rPr lang="en-US" b="1" dirty="0"/>
                  <a:t>Learn more: </a:t>
                </a:r>
                <a:r>
                  <a:rPr lang="en-US" dirty="0">
                    <a:hlinkClick r:id="rId3"/>
                  </a:rPr>
                  <a:t>https://youtu.be/sHRBg6BhKjI</a:t>
                </a:r>
                <a:endParaRPr lang="en-US" dirty="0"/>
              </a:p>
              <a:p>
                <a:endParaRPr lang="en-US" dirty="0"/>
              </a:p>
            </p:txBody>
          </p:sp>
        </mc:Choice>
        <mc:Fallback xmlns="">
          <p:sp>
            <p:nvSpPr>
              <p:cNvPr id="3" name="Content Placeholder 2">
                <a:extLst>
                  <a:ext uri="{FF2B5EF4-FFF2-40B4-BE49-F238E27FC236}">
                    <a16:creationId xmlns:a16="http://schemas.microsoft.com/office/drawing/2014/main" id="{F4DBBF6B-B24B-4A86-AF8A-8D0F4967329C}"/>
                  </a:ext>
                </a:extLst>
              </p:cNvPr>
              <p:cNvSpPr>
                <a:spLocks noGrp="1" noRot="1" noChangeAspect="1" noMove="1" noResize="1" noEditPoints="1" noAdjustHandles="1" noChangeArrowheads="1" noChangeShapeType="1" noTextEdit="1"/>
              </p:cNvSpPr>
              <p:nvPr>
                <p:ph sz="quarter" idx="10"/>
              </p:nvPr>
            </p:nvSpPr>
            <p:spPr>
              <a:xfrm>
                <a:off x="539495" y="1435608"/>
                <a:ext cx="10645445" cy="4974336"/>
              </a:xfrm>
              <a:blipFill>
                <a:blip r:embed="rId4"/>
                <a:stretch>
                  <a:fillRect l="-3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E40E7CA-3CFA-4948-A226-26CB704ED5CB}"/>
                  </a:ext>
                </a:extLst>
              </p:cNvPr>
              <p:cNvGraphicFramePr>
                <a:graphicFrameLocks noGrp="1"/>
              </p:cNvGraphicFramePr>
              <p:nvPr>
                <p:extLst>
                  <p:ext uri="{D42A27DB-BD31-4B8C-83A1-F6EECF244321}">
                    <p14:modId xmlns:p14="http://schemas.microsoft.com/office/powerpoint/2010/main" val="895328043"/>
                  </p:ext>
                </p:extLst>
              </p:nvPr>
            </p:nvGraphicFramePr>
            <p:xfrm>
              <a:off x="1405589" y="2432168"/>
              <a:ext cx="8128000" cy="10526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𝑆</m:t>
                                    </m:r>
                                  </m:e>
                                  <m:sup>
                                    <m:r>
                                      <a:rPr lang="en-US" i="0" dirty="0">
                                        <a:solidFill>
                                          <a:schemeClr val="tx1"/>
                                        </a:solidFill>
                                        <a:latin typeface="Cambria Math" panose="02040503050406030204" pitchFamily="18" charset="0"/>
                                      </a:rPr>
                                      <m:t>2</m:t>
                                    </m:r>
                                  </m:sup>
                                </m:sSup>
                                <m:r>
                                  <a:rPr lang="en-US" i="0"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𝜎</m:t>
                                    </m:r>
                                  </m:e>
                                  <m:sup>
                                    <m:r>
                                      <a:rPr lang="en-US" i="0" dirty="0">
                                        <a:solidFill>
                                          <a:schemeClr val="tx1"/>
                                        </a:solidFill>
                                        <a:latin typeface="Cambria Math" panose="02040503050406030204" pitchFamily="18" charset="0"/>
                                      </a:rPr>
                                      <m:t>2</m:t>
                                    </m:r>
                                  </m:sup>
                                </m:sSup>
                                <m:r>
                                  <a:rPr lang="en-US" i="0"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oMath>
                            </m:oMathPara>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4" name="Table 4">
                <a:extLst>
                  <a:ext uri="{FF2B5EF4-FFF2-40B4-BE49-F238E27FC236}">
                    <a16:creationId xmlns:a16="http://schemas.microsoft.com/office/drawing/2014/main" id="{4E40E7CA-3CFA-4948-A226-26CB704ED5CB}"/>
                  </a:ext>
                </a:extLst>
              </p:cNvPr>
              <p:cNvGraphicFramePr>
                <a:graphicFrameLocks noGrp="1"/>
              </p:cNvGraphicFramePr>
              <p:nvPr>
                <p:extLst>
                  <p:ext uri="{D42A27DB-BD31-4B8C-83A1-F6EECF244321}">
                    <p14:modId xmlns:p14="http://schemas.microsoft.com/office/powerpoint/2010/main" val="895328043"/>
                  </p:ext>
                </p:extLst>
              </p:nvPr>
            </p:nvGraphicFramePr>
            <p:xfrm>
              <a:off x="1405589" y="2432168"/>
              <a:ext cx="8128000" cy="10526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675069">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t="-58929" r="-10000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l="-100000" t="-58929"/>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78142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E37D-AF5D-4A14-8835-72C9EEAC38B6}"/>
              </a:ext>
            </a:extLst>
          </p:cNvPr>
          <p:cNvSpPr>
            <a:spLocks noGrp="1"/>
          </p:cNvSpPr>
          <p:nvPr>
            <p:ph type="title"/>
          </p:nvPr>
        </p:nvSpPr>
        <p:spPr/>
        <p:txBody>
          <a:bodyPr/>
          <a:lstStyle/>
          <a:p>
            <a:r>
              <a:rPr lang="en-US"/>
              <a:t>Standard Deviation</a:t>
            </a:r>
          </a:p>
        </p:txBody>
      </p:sp>
      <p:sp>
        <p:nvSpPr>
          <p:cNvPr id="3" name="Content Placeholder 2">
            <a:extLst>
              <a:ext uri="{FF2B5EF4-FFF2-40B4-BE49-F238E27FC236}">
                <a16:creationId xmlns:a16="http://schemas.microsoft.com/office/drawing/2014/main" id="{AB8C7318-D42E-4330-ABBC-6B0AD3277AD9}"/>
              </a:ext>
            </a:extLst>
          </p:cNvPr>
          <p:cNvSpPr>
            <a:spLocks noGrp="1"/>
          </p:cNvSpPr>
          <p:nvPr>
            <p:ph sz="quarter" idx="10"/>
          </p:nvPr>
        </p:nvSpPr>
        <p:spPr>
          <a:xfrm>
            <a:off x="539496" y="1435608"/>
            <a:ext cx="6783019" cy="4906670"/>
          </a:xfrm>
        </p:spPr>
        <p:txBody>
          <a:bodyPr>
            <a:normAutofit/>
          </a:bodyPr>
          <a:lstStyle/>
          <a:p>
            <a:r>
              <a:rPr lang="en-US" b="1" i="0">
                <a:latin typeface="Segoe UI (Body)"/>
              </a:rPr>
              <a:t>To make variance easier to interpret, we often want to square root it to give us the </a:t>
            </a:r>
            <a:r>
              <a:rPr lang="en-US" b="1" i="0">
                <a:solidFill>
                  <a:srgbClr val="FF0000"/>
                </a:solidFill>
                <a:latin typeface="Segoe UI (Body)"/>
              </a:rPr>
              <a:t>standard deviation</a:t>
            </a:r>
            <a:r>
              <a:rPr lang="en-US" i="0">
                <a:latin typeface="Segoe UI (Body)"/>
              </a:rPr>
              <a:t>.  </a:t>
            </a:r>
          </a:p>
          <a:p>
            <a:endParaRPr lang="en-US" i="0">
              <a:latin typeface="Segoe UI (Body)"/>
            </a:endParaRPr>
          </a:p>
          <a:p>
            <a:endParaRPr lang="en-US">
              <a:latin typeface="Segoe UI (Body)"/>
            </a:endParaRPr>
          </a:p>
          <a:p>
            <a:r>
              <a:rPr lang="en-US">
                <a:latin typeface="Segoe UI (Body)"/>
              </a:rPr>
              <a:t>This effectively undoes the squares and back into units we can meaningfully interpret. </a:t>
            </a:r>
          </a:p>
          <a:p>
            <a:r>
              <a:rPr lang="en-US">
                <a:latin typeface="Segoe UI (Body)"/>
              </a:rPr>
              <a:t>For example, the standard deviation for the number of pets each person owns (based on our sample) is 2.0879. </a:t>
            </a:r>
          </a:p>
        </p:txBody>
      </p:sp>
      <p:sp>
        <p:nvSpPr>
          <p:cNvPr id="4" name="Rectangle 1">
            <a:extLst>
              <a:ext uri="{FF2B5EF4-FFF2-40B4-BE49-F238E27FC236}">
                <a16:creationId xmlns:a16="http://schemas.microsoft.com/office/drawing/2014/main" id="{FE2149E7-2362-414C-87AC-529C955EFBE2}"/>
              </a:ext>
            </a:extLst>
          </p:cNvPr>
          <p:cNvSpPr>
            <a:spLocks noChangeArrowheads="1"/>
          </p:cNvSpPr>
          <p:nvPr/>
        </p:nvSpPr>
        <p:spPr bwMode="auto">
          <a:xfrm>
            <a:off x="7731557" y="1712607"/>
            <a:ext cx="3920947"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a:ln>
                  <a:noFill/>
                </a:ln>
                <a:solidFill>
                  <a:srgbClr val="000000"/>
                </a:solidFill>
                <a:effectLst/>
                <a:latin typeface="JetBrains Mono"/>
              </a:rPr>
              <a:t>math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sqrt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Number of pets each person owns</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sample = [</a:t>
            </a:r>
            <a:r>
              <a:rPr kumimoji="0" lang="en-US" altLang="en-US" sz="1200" b="0" i="0" u="none" strike="noStrike" cap="none" normalizeH="0" baseline="0" dirty="0">
                <a:ln>
                  <a:noFill/>
                </a:ln>
                <a:solidFill>
                  <a:srgbClr val="0000FF"/>
                </a:solidFill>
                <a:effectLst/>
                <a:latin typeface="JetBrains Mono"/>
              </a:rPr>
              <a:t>1</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7</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a:ln>
                  <a:noFill/>
                </a:ln>
                <a:solidFill>
                  <a:srgbClr val="000000"/>
                </a:solidFill>
                <a:effectLst/>
                <a:latin typeface="JetBrains Mono"/>
              </a:rPr>
              <a:t>variance(values):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mean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var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 - mean) ** </a:t>
            </a:r>
            <a:r>
              <a:rPr kumimoji="0" lang="en-US" altLang="en-US" sz="1200" b="0" i="0" u="none" strike="noStrike" cap="none" normalizeH="0" baseline="0" dirty="0">
                <a:ln>
                  <a:noFill/>
                </a:ln>
                <a:solidFill>
                  <a:srgbClr val="0000FF"/>
                </a:solidFill>
                <a:effectLst/>
                <a:latin typeface="JetBrains Mono"/>
              </a:rPr>
              <a:t>2 </a:t>
            </a:r>
            <a:r>
              <a:rPr kumimoji="0" lang="en-US" altLang="en-US" sz="1200" b="1" i="0" u="none" strike="noStrike" cap="none" normalizeH="0" baseline="0" dirty="0">
                <a:ln>
                  <a:noFill/>
                </a:ln>
                <a:solidFill>
                  <a:srgbClr val="000080"/>
                </a:solidFill>
                <a:effectLst/>
                <a:latin typeface="JetBrains Mono"/>
              </a:rPr>
              <a:t>for </a:t>
            </a:r>
            <a:r>
              <a:rPr kumimoji="0" lang="en-US" altLang="en-US" sz="1200" b="0" i="0" u="none" strike="noStrike" cap="none" normalizeH="0" baseline="0" dirty="0">
                <a:ln>
                  <a:noFill/>
                </a:ln>
                <a:solidFill>
                  <a:srgbClr val="000000"/>
                </a:solidFill>
                <a:effectLst/>
                <a:latin typeface="JetBrains Mono"/>
              </a:rPr>
              <a:t>v </a:t>
            </a:r>
            <a:r>
              <a:rPr kumimoji="0" lang="en-US" altLang="en-US" sz="1200" b="1" i="0" u="none" strike="noStrike" cap="none" normalizeH="0" baseline="0" dirty="0">
                <a:ln>
                  <a:noFill/>
                </a:ln>
                <a:solidFill>
                  <a:srgbClr val="000080"/>
                </a:solidFill>
                <a:effectLst/>
                <a:latin typeface="JetBrains Mono"/>
              </a:rPr>
              <a:t>in </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var</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sqrt(variance(values))</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(sample))  </a:t>
            </a:r>
            <a:r>
              <a:rPr kumimoji="0" lang="en-US" altLang="en-US" sz="1200" b="0" i="1" u="none" strike="noStrike" cap="none" normalizeH="0" baseline="0" dirty="0">
                <a:ln>
                  <a:noFill/>
                </a:ln>
                <a:solidFill>
                  <a:srgbClr val="808080"/>
                </a:solidFill>
                <a:effectLst/>
                <a:latin typeface="JetBrains Mono"/>
              </a:rPr>
              <a:t># prints 2.0879116360612584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i="0" dirty="0" smtClean="0">
                                    <a:solidFill>
                                      <a:schemeClr val="tx1"/>
                                    </a:solidFill>
                                    <a:latin typeface="Cambria Math" panose="02040503050406030204" pitchFamily="18" charset="0"/>
                                  </a:rPr>
                                  <m:t>𝜎</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4295" r="-9985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00150" t="-44295"/>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38264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8"/>
            <a:ext cx="7394430" cy="4685944"/>
          </a:xfrm>
        </p:spPr>
        <p:txBody>
          <a:bodyPr/>
          <a:lstStyle/>
          <a:p>
            <a:r>
              <a:rPr lang="en-US" b="1" dirty="0"/>
              <a:t>Let’s say you have samples of home values from two neighborhoods A and B. </a:t>
            </a:r>
          </a:p>
          <a:p>
            <a:r>
              <a:rPr lang="en-US" dirty="0"/>
              <a:t>Neighborhood A has a sample mean of $140,000 and standard deviation of $3000. </a:t>
            </a:r>
          </a:p>
          <a:p>
            <a:r>
              <a:rPr lang="en-US" dirty="0"/>
              <a:t>Neighborhood B has a sample mean of $800,000 and a standard deviation of $10,000. </a:t>
            </a:r>
          </a:p>
          <a:p>
            <a:r>
              <a:rPr lang="en-US" b="1" dirty="0"/>
              <a:t>Which of these has more spread?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9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7"/>
                <a:ext cx="7394430" cy="5195161"/>
              </a:xfrm>
            </p:spPr>
            <p:txBody>
              <a:bodyPr>
                <a:normAutofit fontScale="92500" lnSpcReduction="10000"/>
              </a:bodyPr>
              <a:lstStyle/>
              <a:p>
                <a:r>
                  <a:rPr lang="en-US" b="1" dirty="0"/>
                  <a:t>While you may be tempted to say neighborhood B has more spread, first divide the mean by the standard deviation for each to get the </a:t>
                </a:r>
                <a:r>
                  <a:rPr lang="en-US" b="1" dirty="0">
                    <a:solidFill>
                      <a:srgbClr val="FF0000"/>
                    </a:solidFill>
                  </a:rPr>
                  <a:t>coefficient of variation</a:t>
                </a:r>
                <a:r>
                  <a:rPr lang="en-US" b="1" dirty="0"/>
                  <a:t>.</a:t>
                </a: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𝑐𝑣</m:t>
                      </m:r>
                      <m:r>
                        <a:rPr lang="en-US" b="1" i="0" dirty="0">
                          <a:latin typeface="Cambria Math" panose="02040503050406030204" pitchFamily="18" charset="0"/>
                        </a:rPr>
                        <m:t>=</m:t>
                      </m:r>
                      <m:f>
                        <m:fPr>
                          <m:ctrlPr>
                            <a:rPr lang="en-US" b="1" i="1" dirty="0">
                              <a:solidFill>
                                <a:srgbClr val="836967"/>
                              </a:solidFill>
                              <a:latin typeface="Cambria Math" panose="02040503050406030204" pitchFamily="18" charset="0"/>
                            </a:rPr>
                          </m:ctrlPr>
                        </m:fPr>
                        <m:num>
                          <m:r>
                            <a:rPr lang="en-US" b="1" i="1" dirty="0">
                              <a:latin typeface="Cambria Math" panose="02040503050406030204" pitchFamily="18" charset="0"/>
                            </a:rPr>
                            <m:t>𝜎</m:t>
                          </m:r>
                        </m:num>
                        <m:den>
                          <m:acc>
                            <m:accPr>
                              <m:chr m:val="̅"/>
                              <m:ctrlPr>
                                <a:rPr lang="en-US" b="1" i="1" dirty="0">
                                  <a:solidFill>
                                    <a:srgbClr val="836967"/>
                                  </a:solidFill>
                                  <a:latin typeface="Cambria Math" panose="02040503050406030204" pitchFamily="18" charset="0"/>
                                </a:rPr>
                              </m:ctrlPr>
                            </m:accPr>
                            <m:e>
                              <m:r>
                                <a:rPr lang="en-US" b="1" i="1" dirty="0">
                                  <a:latin typeface="Cambria Math" panose="02040503050406030204" pitchFamily="18" charset="0"/>
                                </a:rPr>
                                <m:t>𝑥</m:t>
                              </m:r>
                            </m:e>
                          </m:acc>
                        </m:den>
                      </m:f>
                    </m:oMath>
                  </m:oMathPara>
                </a14:m>
                <a:endParaRPr lang="en-US" b="1" dirty="0"/>
              </a:p>
              <a:p>
                <a:pPr algn="ctr"/>
                <a14:m>
                  <m:oMath xmlns:m="http://schemas.openxmlformats.org/officeDocument/2006/math">
                    <m:r>
                      <a:rPr lang="en-US" b="1" i="1" dirty="0" smtClean="0">
                        <a:latin typeface="Cambria Math" panose="02040503050406030204" pitchFamily="18" charset="0"/>
                      </a:rPr>
                      <m:t>𝑐</m:t>
                    </m:r>
                    <m:sSub>
                      <m:sSubPr>
                        <m:ctrlPr>
                          <a:rPr lang="en-US" b="1" i="1" dirty="0">
                            <a:solidFill>
                              <a:srgbClr val="836967"/>
                            </a:solidFill>
                            <a:latin typeface="Cambria Math" panose="02040503050406030204" pitchFamily="18" charset="0"/>
                          </a:rPr>
                        </m:ctrlPr>
                      </m:sSubPr>
                      <m:e>
                        <m:r>
                          <a:rPr lang="en-US" b="1" i="1" dirty="0">
                            <a:latin typeface="Cambria Math" panose="02040503050406030204" pitchFamily="18" charset="0"/>
                          </a:rPr>
                          <m:t>𝑣</m:t>
                        </m:r>
                      </m:e>
                      <m:sub>
                        <m:r>
                          <a:rPr lang="en-US" b="1" i="1" dirty="0">
                            <a:latin typeface="Cambria Math" panose="02040503050406030204" pitchFamily="18" charset="0"/>
                          </a:rPr>
                          <m:t>𝐴</m:t>
                        </m:r>
                      </m:sub>
                    </m:sSub>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r>
                          <a:rPr lang="en-US" b="1" dirty="0">
                            <a:latin typeface="Cambria Math" panose="02040503050406030204" pitchFamily="18" charset="0"/>
                          </a:rPr>
                          <m:t>3,000</m:t>
                        </m:r>
                      </m:num>
                      <m:den>
                        <m:r>
                          <a:rPr lang="en-US" b="1" i="0" dirty="0">
                            <a:latin typeface="Cambria Math" panose="02040503050406030204" pitchFamily="18" charset="0"/>
                          </a:rPr>
                          <m:t>140,000</m:t>
                        </m:r>
                      </m:den>
                    </m:f>
                    <m:r>
                      <a:rPr lang="en-US" b="1"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.02</m:t>
                    </m:r>
                  </m:oMath>
                </a14:m>
                <a:r>
                  <a:rPr lang="en-US" dirty="0"/>
                  <a:t>14</a:t>
                </a: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𝑐</m:t>
                      </m:r>
                      <m:sSub>
                        <m:sSubPr>
                          <m:ctrlPr>
                            <a:rPr lang="en-US" b="1" i="1" dirty="0">
                              <a:solidFill>
                                <a:srgbClr val="836967"/>
                              </a:solidFill>
                              <a:latin typeface="Cambria Math" panose="02040503050406030204" pitchFamily="18" charset="0"/>
                            </a:rPr>
                          </m:ctrlPr>
                        </m:sSubPr>
                        <m:e>
                          <m:r>
                            <a:rPr lang="en-US" b="1" i="1" dirty="0">
                              <a:latin typeface="Cambria Math" panose="02040503050406030204" pitchFamily="18" charset="0"/>
                            </a:rPr>
                            <m:t>𝑣</m:t>
                          </m:r>
                        </m:e>
                        <m:sub>
                          <m:r>
                            <a:rPr lang="en-US" b="0" i="1" dirty="0" smtClean="0">
                              <a:latin typeface="Cambria Math" panose="02040503050406030204" pitchFamily="18" charset="0"/>
                            </a:rPr>
                            <m:t>𝐵</m:t>
                          </m:r>
                        </m:sub>
                      </m:sSub>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r>
                            <a:rPr lang="en-US" b="0" i="0" dirty="0" smtClean="0">
                              <a:latin typeface="Cambria Math" panose="02040503050406030204" pitchFamily="18" charset="0"/>
                            </a:rPr>
                            <m:t>10</m:t>
                          </m:r>
                          <m:r>
                            <a:rPr lang="en-US" b="1" dirty="0">
                              <a:latin typeface="Cambria Math" panose="02040503050406030204" pitchFamily="18" charset="0"/>
                            </a:rPr>
                            <m:t>,000</m:t>
                          </m:r>
                        </m:num>
                        <m:den>
                          <m:r>
                            <a:rPr lang="en-US" b="0" i="0" dirty="0" smtClean="0">
                              <a:latin typeface="Cambria Math" panose="02040503050406030204" pitchFamily="18" charset="0"/>
                            </a:rPr>
                            <m:t>80</m:t>
                          </m:r>
                          <m:r>
                            <a:rPr lang="en-US" b="1" i="0" dirty="0">
                              <a:latin typeface="Cambria Math" panose="02040503050406030204" pitchFamily="18" charset="0"/>
                            </a:rPr>
                            <m:t>0,000</m:t>
                          </m:r>
                        </m:den>
                      </m:f>
                      <m:r>
                        <a:rPr lang="en-US" b="1"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.0125</m:t>
                      </m:r>
                    </m:oMath>
                  </m:oMathPara>
                </a14:m>
                <a:endParaRPr lang="en-US" dirty="0"/>
              </a:p>
              <a:p>
                <a:r>
                  <a:rPr lang="en-US" dirty="0"/>
                  <a:t>Surprisingly the cheaper neighborhood has higher variation despite smaller numbers, and the CV is helpful for capturing dispersion despite different numbers. </a:t>
                </a:r>
              </a:p>
            </p:txBody>
          </p:sp>
        </mc:Choice>
        <mc:Fallback xmlns="">
          <p:sp>
            <p:nvSpPr>
              <p:cNvPr id="3" name="Content Placeholder 2">
                <a:extLst>
                  <a:ext uri="{FF2B5EF4-FFF2-40B4-BE49-F238E27FC236}">
                    <a16:creationId xmlns:a16="http://schemas.microsoft.com/office/drawing/2014/main" id="{D5DA2ECD-93F9-4BD8-B830-BD8C3C364FC7}"/>
                  </a:ext>
                </a:extLst>
              </p:cNvPr>
              <p:cNvSpPr>
                <a:spLocks noGrp="1" noRot="1" noChangeAspect="1" noMove="1" noResize="1" noEditPoints="1" noAdjustHandles="1" noChangeArrowheads="1" noChangeShapeType="1" noTextEdit="1"/>
              </p:cNvSpPr>
              <p:nvPr>
                <p:ph sz="quarter" idx="10"/>
              </p:nvPr>
            </p:nvSpPr>
            <p:spPr>
              <a:xfrm>
                <a:off x="539496" y="1435607"/>
                <a:ext cx="7394430" cy="5195161"/>
              </a:xfrm>
              <a:blipFill>
                <a:blip r:embed="rId2"/>
                <a:stretch>
                  <a:fillRect l="-578" r="-578"/>
                </a:stretch>
              </a:blipFill>
            </p:spPr>
            <p:txBody>
              <a:bodyPr/>
              <a:lstStyle/>
              <a:p>
                <a:r>
                  <a:rPr lang="en-US">
                    <a:noFill/>
                  </a:rPr>
                  <a:t> </a:t>
                </a:r>
              </a:p>
            </p:txBody>
          </p:sp>
        </mc:Fallback>
      </mc:AlternateContent>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797863-22E8-495B-8A99-39DABFD56E47}"/>
              </a:ext>
            </a:extLst>
          </p:cNvPr>
          <p:cNvSpPr/>
          <p:nvPr/>
        </p:nvSpPr>
        <p:spPr>
          <a:xfrm>
            <a:off x="2832258" y="3572949"/>
            <a:ext cx="2808905" cy="7610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01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06B1-7892-4636-92D4-59671EB9A474}"/>
              </a:ext>
            </a:extLst>
          </p:cNvPr>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CDF0CA-D0C0-42BA-B3FD-5DA3CC4086C6}"/>
                  </a:ext>
                </a:extLst>
              </p:cNvPr>
              <p:cNvSpPr>
                <a:spLocks noGrp="1"/>
              </p:cNvSpPr>
              <p:nvPr>
                <p:ph sz="quarter" idx="10"/>
              </p:nvPr>
            </p:nvSpPr>
            <p:spPr>
              <a:xfrm>
                <a:off x="539496" y="1435608"/>
                <a:ext cx="6397898" cy="3977640"/>
              </a:xfrm>
            </p:spPr>
            <p:txBody>
              <a:bodyPr>
                <a:normAutofit fontScale="92500" lnSpcReduction="10000"/>
              </a:bodyPr>
              <a:lstStyle/>
              <a:p>
                <a:r>
                  <a:rPr lang="en-US" b="1" dirty="0"/>
                  <a:t>You bought a spool of 1.75 mm filament for your 3D printer. </a:t>
                </a:r>
              </a:p>
              <a:p>
                <a:r>
                  <a:rPr lang="en-US" dirty="0"/>
                  <a:t>You want to measure how close the filament diameter really is to 1.75 mm. </a:t>
                </a:r>
              </a:p>
              <a:p>
                <a:r>
                  <a:rPr lang="en-US" dirty="0"/>
                  <a:t>You use a tool and sample the diameter five times on the spool:</a:t>
                </a:r>
              </a:p>
              <a:p>
                <a:pPr algn="ctr"/>
                <a:r>
                  <a:rPr lang="en-US" dirty="0"/>
                  <a:t>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𝟕𝟖</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𝟕𝟓</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𝟕𝟐</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𝟕𝟒</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𝟕𝟕</m:t>
                    </m:r>
                  </m:oMath>
                </a14:m>
                <a:endParaRPr lang="en-US" b="1" dirty="0"/>
              </a:p>
              <a:p>
                <a:r>
                  <a:rPr lang="en-US" b="1" dirty="0"/>
                  <a:t>Calculate the mean and standard deviation for this set of values.</a:t>
                </a:r>
              </a:p>
              <a:p>
                <a:endParaRPr lang="en-US" dirty="0"/>
              </a:p>
            </p:txBody>
          </p:sp>
        </mc:Choice>
        <mc:Fallback xmlns="">
          <p:sp>
            <p:nvSpPr>
              <p:cNvPr id="3" name="Content Placeholder 2">
                <a:extLst>
                  <a:ext uri="{FF2B5EF4-FFF2-40B4-BE49-F238E27FC236}">
                    <a16:creationId xmlns:a16="http://schemas.microsoft.com/office/drawing/2014/main" id="{8ECDF0CA-D0C0-42BA-B3FD-5DA3CC4086C6}"/>
                  </a:ext>
                </a:extLst>
              </p:cNvPr>
              <p:cNvSpPr>
                <a:spLocks noGrp="1" noRot="1" noChangeAspect="1" noMove="1" noResize="1" noEditPoints="1" noAdjustHandles="1" noChangeArrowheads="1" noChangeShapeType="1" noTextEdit="1"/>
              </p:cNvSpPr>
              <p:nvPr>
                <p:ph sz="quarter" idx="10"/>
              </p:nvPr>
            </p:nvSpPr>
            <p:spPr>
              <a:xfrm>
                <a:off x="539496" y="1435608"/>
                <a:ext cx="6397898" cy="3977640"/>
              </a:xfrm>
              <a:blipFill>
                <a:blip r:embed="rId2"/>
                <a:stretch>
                  <a:fillRect l="-667" r="-191"/>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B4F3EAD7-F62F-5C42-A980-22511BF73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1602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BB1-8F4E-4194-B4DD-83968DA15278}"/>
              </a:ext>
            </a:extLst>
          </p:cNvPr>
          <p:cNvSpPr>
            <a:spLocks noGrp="1"/>
          </p:cNvSpPr>
          <p:nvPr>
            <p:ph type="title"/>
          </p:nvPr>
        </p:nvSpPr>
        <p:spPr/>
        <p:txBody>
          <a:bodyPr/>
          <a:lstStyle/>
          <a:p>
            <a:r>
              <a:rPr lang="en-US" dirty="0"/>
              <a:t>Exercise 1: ANSWER</a:t>
            </a:r>
          </a:p>
        </p:txBody>
      </p:sp>
      <p:sp>
        <p:nvSpPr>
          <p:cNvPr id="3" name="Content Placeholder 2">
            <a:extLst>
              <a:ext uri="{FF2B5EF4-FFF2-40B4-BE49-F238E27FC236}">
                <a16:creationId xmlns:a16="http://schemas.microsoft.com/office/drawing/2014/main" id="{0827453E-E8CF-4FA0-AA03-2C243122C8AF}"/>
              </a:ext>
            </a:extLst>
          </p:cNvPr>
          <p:cNvSpPr>
            <a:spLocks noGrp="1"/>
          </p:cNvSpPr>
          <p:nvPr>
            <p:ph sz="quarter" idx="10"/>
          </p:nvPr>
        </p:nvSpPr>
        <p:spPr>
          <a:xfrm>
            <a:off x="539495" y="1435608"/>
            <a:ext cx="6463603" cy="3977640"/>
          </a:xfrm>
        </p:spPr>
        <p:txBody>
          <a:bodyPr/>
          <a:lstStyle/>
          <a:p>
            <a:endParaRPr lang="en-US" sz="1800" dirty="0">
              <a:solidFill>
                <a:schemeClr val="tx1"/>
              </a:solidFill>
            </a:endParaRPr>
          </a:p>
          <a:p>
            <a:endParaRPr lang="en-US" dirty="0">
              <a:solidFill>
                <a:schemeClr val="tx1"/>
              </a:solidFill>
            </a:endParaRPr>
          </a:p>
          <a:p>
            <a:r>
              <a:rPr lang="en-US" dirty="0"/>
              <a:t> </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06D6DA7-D277-45CC-B5CC-93E85E8DEF7B}"/>
                  </a:ext>
                </a:extLst>
              </p:cNvPr>
              <p:cNvGraphicFramePr>
                <a:graphicFrameLocks noGrp="1"/>
              </p:cNvGraphicFramePr>
              <p:nvPr>
                <p:extLst>
                  <p:ext uri="{D42A27DB-BD31-4B8C-83A1-F6EECF244321}">
                    <p14:modId xmlns:p14="http://schemas.microsoft.com/office/powerpoint/2010/main" val="2407720389"/>
                  </p:ext>
                </p:extLst>
              </p:nvPr>
            </p:nvGraphicFramePr>
            <p:xfrm>
              <a:off x="539495" y="1661444"/>
              <a:ext cx="11073933" cy="3174302"/>
            </p:xfrm>
            <a:graphic>
              <a:graphicData uri="http://schemas.openxmlformats.org/drawingml/2006/table">
                <a:tbl>
                  <a:tblPr firstRow="1" bandRow="1">
                    <a:tableStyleId>{5C22544A-7EE6-4342-B048-85BDC9FD1C3A}</a:tableStyleId>
                  </a:tblPr>
                  <a:tblGrid>
                    <a:gridCol w="4092735">
                      <a:extLst>
                        <a:ext uri="{9D8B030D-6E8A-4147-A177-3AD203B41FA5}">
                          <a16:colId xmlns:a16="http://schemas.microsoft.com/office/drawing/2014/main" val="52847675"/>
                        </a:ext>
                      </a:extLst>
                    </a:gridCol>
                    <a:gridCol w="6981198">
                      <a:extLst>
                        <a:ext uri="{9D8B030D-6E8A-4147-A177-3AD203B41FA5}">
                          <a16:colId xmlns:a16="http://schemas.microsoft.com/office/drawing/2014/main" val="102211293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Sample Mean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Sample Standard Deviation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14307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f>
                                <m:fPr>
                                  <m:ctrlPr>
                                    <a:rPr lang="en-US" sz="1800" i="1" dirty="0">
                                      <a:solidFill>
                                        <a:schemeClr val="tx1"/>
                                      </a:solidFill>
                                      <a:latin typeface="Cambria Math" panose="02040503050406030204" pitchFamily="18" charset="0"/>
                                    </a:rPr>
                                  </m:ctrlPr>
                                </m:fPr>
                                <m:num>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1</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2</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3</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1" dirty="0" smtClean="0">
                                          <a:solidFill>
                                            <a:schemeClr val="tx1"/>
                                          </a:solidFill>
                                          <a:latin typeface="Cambria Math" panose="02040503050406030204" pitchFamily="18" charset="0"/>
                                        </a:rPr>
                                        <m:t>𝑛</m:t>
                                      </m:r>
                                    </m:sub>
                                  </m:sSub>
                                </m:num>
                                <m:den>
                                  <m:r>
                                    <a:rPr lang="en-US" sz="1800" i="1" dirty="0" smtClean="0">
                                      <a:solidFill>
                                        <a:schemeClr val="tx1"/>
                                      </a:solidFill>
                                      <a:latin typeface="Cambria Math" panose="02040503050406030204" pitchFamily="18" charset="0"/>
                                    </a:rPr>
                                    <m:t>𝑛</m:t>
                                  </m:r>
                                </m:den>
                              </m:f>
                            </m:oMath>
                          </a14:m>
                          <a:r>
                            <a:rPr lang="en-US" sz="1800" dirty="0">
                              <a:solidFill>
                                <a:schemeClr val="tx1"/>
                              </a:solidFill>
                            </a:rPr>
                            <a:t>   = </a:t>
                          </a:r>
                          <a14:m>
                            <m:oMath xmlns:m="http://schemas.openxmlformats.org/officeDocument/2006/math">
                              <m:f>
                                <m:fPr>
                                  <m:ctrlPr>
                                    <a:rPr lang="en-US" sz="1800" i="1" dirty="0" smtClean="0">
                                      <a:solidFill>
                                        <a:schemeClr val="tx1"/>
                                      </a:solidFill>
                                      <a:latin typeface="Cambria Math" panose="02040503050406030204" pitchFamily="18" charset="0"/>
                                    </a:rPr>
                                  </m:ctrlPr>
                                </m:fPr>
                                <m:num>
                                  <m:nary>
                                    <m:naryPr>
                                      <m:chr m:val="∑"/>
                                      <m:grow m:val="on"/>
                                      <m:subHide m:val="on"/>
                                      <m:supHide m:val="on"/>
                                      <m:ctrlPr>
                                        <a:rPr lang="en-US" sz="1800" i="1" dirty="0" smtClean="0">
                                          <a:solidFill>
                                            <a:schemeClr val="tx1"/>
                                          </a:solidFill>
                                          <a:latin typeface="Cambria Math" panose="02040503050406030204" pitchFamily="18" charset="0"/>
                                        </a:rPr>
                                      </m:ctrlPr>
                                    </m:naryPr>
                                    <m:sub/>
                                    <m:sup/>
                                    <m:e>
                                      <m:sSub>
                                        <m:sSubPr>
                                          <m:ctrlPr>
                                            <a:rPr lang="en-US" sz="1800" i="1" dirty="0" smtClean="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1" dirty="0" smtClean="0">
                                              <a:solidFill>
                                                <a:schemeClr val="tx1"/>
                                              </a:solidFill>
                                              <a:latin typeface="Cambria Math" panose="02040503050406030204" pitchFamily="18" charset="0"/>
                                            </a:rPr>
                                            <m:t>𝑖</m:t>
                                          </m:r>
                                        </m:sub>
                                      </m:sSub>
                                    </m:e>
                                  </m:nary>
                                </m:num>
                                <m:den>
                                  <m:r>
                                    <a:rPr lang="en-US" sz="1800" i="1" dirty="0" smtClean="0">
                                      <a:solidFill>
                                        <a:schemeClr val="tx1"/>
                                      </a:solidFill>
                                      <a:latin typeface="Cambria Math" panose="02040503050406030204" pitchFamily="18" charset="0"/>
                                    </a:rPr>
                                    <m:t>𝑛</m:t>
                                  </m:r>
                                </m:den>
                              </m:f>
                            </m:oMath>
                          </a14:m>
                          <a:r>
                            <a:rPr lang="en-US" sz="1800" dirty="0">
                              <a:solidFill>
                                <a:schemeClr val="tx1"/>
                              </a:solidFill>
                            </a:rPr>
                            <a:t> </a:t>
                          </a:r>
                        </a:p>
                        <a:p>
                          <a:pPr algn="l"/>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𝑥</m:t>
                                                        </m:r>
                                                      </m:e>
                                                      <m:sub>
                                                        <m:r>
                                                          <a:rPr lang="en-US" i="1" dirty="0" smtClean="0">
                                                            <a:solidFill>
                                                              <a:schemeClr val="tx1"/>
                                                            </a:solidFill>
                                                            <a:latin typeface="Cambria Math" panose="02040503050406030204" pitchFamily="18" charset="0"/>
                                                          </a:rPr>
                                                          <m:t>𝑖</m:t>
                                                        </m:r>
                                                      </m:sub>
                                                    </m:sSub>
                                                    <m:r>
                                                      <a:rPr lang="en-US" i="0" dirty="0" smtClean="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sup>
                                                <m:r>
                                                  <a:rPr lang="en-US" i="0" dirty="0" smtClean="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𝑛</m:t>
                                        </m:r>
                                        <m:r>
                                          <a:rPr lang="en-US" i="0" dirty="0" smtClean="0">
                                            <a:solidFill>
                                              <a:schemeClr val="tx1"/>
                                            </a:solidFill>
                                            <a:latin typeface="Cambria Math" panose="02040503050406030204" pitchFamily="18" charset="0"/>
                                          </a:rPr>
                                          <m:t>−1</m:t>
                                        </m:r>
                                      </m:den>
                                    </m:f>
                                  </m:e>
                                </m:rad>
                              </m:oMath>
                            </m:oMathPara>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858342"/>
                      </a:ext>
                    </a:extLst>
                  </a:tr>
                  <a:tr h="370840">
                    <a:tc>
                      <a:txBody>
                        <a:bodyPr/>
                        <a:lstStyle/>
                        <a:p>
                          <a:pPr/>
                          <a14:m>
                            <m:oMathPara xmlns:m="http://schemas.openxmlformats.org/officeDocument/2006/math">
                              <m:oMathParaPr>
                                <m:jc m:val="left"/>
                              </m:oMathParaPr>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f>
                                  <m:fPr>
                                    <m:ctrlPr>
                                      <a:rPr lang="en-US" sz="1800" i="1" dirty="0" smtClean="0">
                                        <a:solidFill>
                                          <a:schemeClr val="tx1"/>
                                        </a:solidFill>
                                        <a:latin typeface="Cambria Math" panose="02040503050406030204" pitchFamily="18" charset="0"/>
                                      </a:rPr>
                                    </m:ctrlPr>
                                  </m:fPr>
                                  <m:num>
                                    <m:r>
                                      <m:rPr>
                                        <m:nor/>
                                      </m:rPr>
                                      <a:rPr lang="en-US" b="0" dirty="0" smtClean="0"/>
                                      <m:t>1.78</m:t>
                                    </m:r>
                                    <m:r>
                                      <m:rPr>
                                        <m:nor/>
                                      </m:rPr>
                                      <a:rPr lang="en-US" b="0" i="0" dirty="0" smtClean="0"/>
                                      <m:t> +</m:t>
                                    </m:r>
                                    <m:r>
                                      <m:rPr>
                                        <m:nor/>
                                      </m:rPr>
                                      <a:rPr lang="en-US" b="0" dirty="0" smtClean="0"/>
                                      <m:t> 1.75</m:t>
                                    </m:r>
                                    <m:r>
                                      <m:rPr>
                                        <m:nor/>
                                      </m:rPr>
                                      <a:rPr lang="en-US" b="0" i="0" dirty="0" smtClean="0"/>
                                      <m:t> +</m:t>
                                    </m:r>
                                    <m:r>
                                      <m:rPr>
                                        <m:nor/>
                                      </m:rPr>
                                      <a:rPr lang="en-US" b="0" dirty="0" smtClean="0"/>
                                      <m:t> 1.72</m:t>
                                    </m:r>
                                    <m:r>
                                      <m:rPr>
                                        <m:nor/>
                                      </m:rPr>
                                      <a:rPr lang="en-US" b="0" i="0" dirty="0" smtClean="0"/>
                                      <m:t> +</m:t>
                                    </m:r>
                                    <m:r>
                                      <m:rPr>
                                        <m:nor/>
                                      </m:rPr>
                                      <a:rPr lang="en-US" b="0" dirty="0" smtClean="0"/>
                                      <m:t> 1.74</m:t>
                                    </m:r>
                                    <m:r>
                                      <m:rPr>
                                        <m:nor/>
                                      </m:rPr>
                                      <a:rPr lang="en-US" b="0" i="0" dirty="0" smtClean="0"/>
                                      <m:t> +</m:t>
                                    </m:r>
                                    <m:r>
                                      <m:rPr>
                                        <m:nor/>
                                      </m:rPr>
                                      <a:rPr lang="en-US" b="0" dirty="0" smtClean="0"/>
                                      <m:t> 1.77 </m:t>
                                    </m:r>
                                  </m:num>
                                  <m:den>
                                    <m:r>
                                      <a:rPr lang="en-US" sz="1800" b="0" i="1" dirty="0" smtClean="0">
                                        <a:solidFill>
                                          <a:schemeClr val="tx1"/>
                                        </a:solidFill>
                                        <a:latin typeface="Cambria Math" panose="02040503050406030204" pitchFamily="18" charset="0"/>
                                      </a:rPr>
                                      <m:t>5</m:t>
                                    </m:r>
                                  </m:den>
                                </m:f>
                              </m:oMath>
                            </m:oMathPara>
                          </a14:m>
                          <a:endParaRPr lang="en-US" sz="1800" i="1" dirty="0">
                            <a:solidFill>
                              <a:schemeClr val="tx1"/>
                            </a:solidFill>
                            <a:latin typeface="Cambria Math" panose="02040503050406030204" pitchFamily="18" charset="0"/>
                          </a:endParaRPr>
                        </a:p>
                        <a:p>
                          <a:endParaRPr lang="en-US" sz="1800" b="0" i="1" dirty="0">
                            <a:solidFill>
                              <a:schemeClr val="tx1"/>
                            </a:solidFill>
                            <a:latin typeface="Cambria Math" panose="020405030504060302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(1.78 −1.752)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(1.75 −1.752)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(1.72 −1.752)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(1.74 −1.752)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(1.78 −1.752)</m:t>
                                          </m:r>
                                        </m:e>
                                        <m:sup>
                                          <m:r>
                                            <a:rPr lang="en-US" b="0" i="1" dirty="0" smtClean="0">
                                              <a:solidFill>
                                                <a:schemeClr val="tx1"/>
                                              </a:solidFill>
                                              <a:latin typeface="Cambria Math" panose="02040503050406030204" pitchFamily="18" charset="0"/>
                                            </a:rPr>
                                            <m:t>2</m:t>
                                          </m:r>
                                        </m:sup>
                                      </m:sSup>
                                    </m:num>
                                    <m:den>
                                      <m:r>
                                        <a:rPr lang="en-US" b="0" i="1" dirty="0" smtClean="0">
                                          <a:solidFill>
                                            <a:schemeClr val="tx1"/>
                                          </a:solidFill>
                                          <a:latin typeface="Cambria Math" panose="02040503050406030204" pitchFamily="18" charset="0"/>
                                        </a:rPr>
                                        <m:t>5 −1</m:t>
                                      </m:r>
                                    </m:den>
                                  </m:f>
                                </m:e>
                              </m:rad>
                            </m:oMath>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2331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rPr>
                                <m:t>1.752</m:t>
                              </m:r>
                            </m:oMath>
                          </a14:m>
                          <a:r>
                            <a:rPr lang="en-US" dirty="0"/>
                            <a:t> </a:t>
                          </a: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oMath>
                          </a14:m>
                          <a:r>
                            <a:rPr lang="en-US" dirty="0">
                              <a:solidFill>
                                <a:schemeClr val="tx1"/>
                              </a:solidFill>
                            </a:rPr>
                            <a:t> 0.023875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803140"/>
                      </a:ext>
                    </a:extLst>
                  </a:tr>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08279"/>
                      </a:ext>
                    </a:extLst>
                  </a:tr>
                </a:tbl>
              </a:graphicData>
            </a:graphic>
          </p:graphicFrame>
        </mc:Choice>
        <mc:Fallback xmlns="">
          <p:graphicFrame>
            <p:nvGraphicFramePr>
              <p:cNvPr id="4" name="Table 4">
                <a:extLst>
                  <a:ext uri="{FF2B5EF4-FFF2-40B4-BE49-F238E27FC236}">
                    <a16:creationId xmlns:a16="http://schemas.microsoft.com/office/drawing/2014/main" id="{B06D6DA7-D277-45CC-B5CC-93E85E8DEF7B}"/>
                  </a:ext>
                </a:extLst>
              </p:cNvPr>
              <p:cNvGraphicFramePr>
                <a:graphicFrameLocks noGrp="1"/>
              </p:cNvGraphicFramePr>
              <p:nvPr>
                <p:extLst>
                  <p:ext uri="{D42A27DB-BD31-4B8C-83A1-F6EECF244321}">
                    <p14:modId xmlns:p14="http://schemas.microsoft.com/office/powerpoint/2010/main" val="2407720389"/>
                  </p:ext>
                </p:extLst>
              </p:nvPr>
            </p:nvGraphicFramePr>
            <p:xfrm>
              <a:off x="539495" y="1661444"/>
              <a:ext cx="11073933" cy="3174302"/>
            </p:xfrm>
            <a:graphic>
              <a:graphicData uri="http://schemas.openxmlformats.org/drawingml/2006/table">
                <a:tbl>
                  <a:tblPr firstRow="1" bandRow="1">
                    <a:tableStyleId>{5C22544A-7EE6-4342-B048-85BDC9FD1C3A}</a:tableStyleId>
                  </a:tblPr>
                  <a:tblGrid>
                    <a:gridCol w="4092735">
                      <a:extLst>
                        <a:ext uri="{9D8B030D-6E8A-4147-A177-3AD203B41FA5}">
                          <a16:colId xmlns:a16="http://schemas.microsoft.com/office/drawing/2014/main" val="52847675"/>
                        </a:ext>
                      </a:extLst>
                    </a:gridCol>
                    <a:gridCol w="6981198">
                      <a:extLst>
                        <a:ext uri="{9D8B030D-6E8A-4147-A177-3AD203B41FA5}">
                          <a16:colId xmlns:a16="http://schemas.microsoft.com/office/drawing/2014/main" val="102211293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Sample Mean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Sample Standard Deviation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1430713"/>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3919" r="-170536" b="-211486"/>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43919" b="-211486"/>
                          </a:stretch>
                        </a:blipFill>
                      </a:tcPr>
                    </a:tc>
                    <a:extLst>
                      <a:ext uri="{0D108BD9-81ED-4DB2-BD59-A6C34878D82A}">
                        <a16:rowId xmlns:a16="http://schemas.microsoft.com/office/drawing/2014/main" val="3157858342"/>
                      </a:ext>
                    </a:extLst>
                  </a:tr>
                  <a:tr h="89065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144898" r="-170536" b="-112925"/>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144898" b="-112925"/>
                          </a:stretch>
                        </a:blipFill>
                      </a:tcPr>
                    </a:tc>
                    <a:extLst>
                      <a:ext uri="{0D108BD9-81ED-4DB2-BD59-A6C34878D82A}">
                        <a16:rowId xmlns:a16="http://schemas.microsoft.com/office/drawing/2014/main" val="912331287"/>
                      </a:ext>
                    </a:extLst>
                  </a:tr>
                  <a:tr h="64008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342857" r="-170536" b="-58095"/>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342857" b="-58095"/>
                          </a:stretch>
                        </a:blipFill>
                      </a:tcPr>
                    </a:tc>
                    <a:extLst>
                      <a:ext uri="{0D108BD9-81ED-4DB2-BD59-A6C34878D82A}">
                        <a16:rowId xmlns:a16="http://schemas.microsoft.com/office/drawing/2014/main" val="269803140"/>
                      </a:ext>
                    </a:extLst>
                  </a:tr>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08279"/>
                      </a:ext>
                    </a:extLst>
                  </a:tr>
                </a:tbl>
              </a:graphicData>
            </a:graphic>
          </p:graphicFrame>
        </mc:Fallback>
      </mc:AlternateContent>
      <p:sp>
        <p:nvSpPr>
          <p:cNvPr id="5" name="Rectangle 4">
            <a:extLst>
              <a:ext uri="{FF2B5EF4-FFF2-40B4-BE49-F238E27FC236}">
                <a16:creationId xmlns:a16="http://schemas.microsoft.com/office/drawing/2014/main" id="{42A3D171-F5DD-4228-9A6E-C4B1338B706B}"/>
              </a:ext>
            </a:extLst>
          </p:cNvPr>
          <p:cNvSpPr/>
          <p:nvPr/>
        </p:nvSpPr>
        <p:spPr>
          <a:xfrm>
            <a:off x="539495" y="3753640"/>
            <a:ext cx="1267403" cy="5445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CB8CDC-9494-4D3C-8969-B5813D66FEA2}"/>
              </a:ext>
            </a:extLst>
          </p:cNvPr>
          <p:cNvSpPr/>
          <p:nvPr/>
        </p:nvSpPr>
        <p:spPr>
          <a:xfrm>
            <a:off x="4612316" y="3753640"/>
            <a:ext cx="1596843" cy="5445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134C9D-573F-4FF2-8569-F62BE3DB78C6}"/>
              </a:ext>
            </a:extLst>
          </p:cNvPr>
          <p:cNvSpPr txBox="1"/>
          <p:nvPr/>
        </p:nvSpPr>
        <p:spPr>
          <a:xfrm>
            <a:off x="481839" y="4460410"/>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00B050"/>
                </a:solidFill>
                <a:latin typeface="Segoe UI" panose="020B0502040204020203" pitchFamily="34" charset="0"/>
                <a:cs typeface="Segoe UI" panose="020B0502040204020203" pitchFamily="34" charset="0"/>
              </a:rPr>
              <a:t>MEAN</a:t>
            </a:r>
          </a:p>
        </p:txBody>
      </p:sp>
      <p:sp>
        <p:nvSpPr>
          <p:cNvPr id="8" name="TextBox 7">
            <a:extLst>
              <a:ext uri="{FF2B5EF4-FFF2-40B4-BE49-F238E27FC236}">
                <a16:creationId xmlns:a16="http://schemas.microsoft.com/office/drawing/2014/main" id="{C689F05A-E289-4CD3-8D36-22A1F98669B5}"/>
              </a:ext>
            </a:extLst>
          </p:cNvPr>
          <p:cNvSpPr txBox="1"/>
          <p:nvPr/>
        </p:nvSpPr>
        <p:spPr>
          <a:xfrm>
            <a:off x="4506374" y="4464188"/>
            <a:ext cx="2606233" cy="914400"/>
          </a:xfrm>
          <a:prstGeom prst="rect">
            <a:avLst/>
          </a:prstGeom>
        </p:spPr>
        <p:txBody>
          <a:bodyPr vert="horz" wrap="none" lIns="91440" tIns="45720" rIns="91440" bIns="45720" rtlCol="0">
            <a:normAutofit/>
          </a:bodyPr>
          <a:lstStyle/>
          <a:p>
            <a:pPr algn="l">
              <a:spcAft>
                <a:spcPts val="2000"/>
              </a:spcAft>
            </a:pPr>
            <a:r>
              <a:rPr lang="en-US" sz="1600" b="1" dirty="0">
                <a:solidFill>
                  <a:srgbClr val="00B050"/>
                </a:solidFill>
                <a:latin typeface="Segoe UI" panose="020B0502040204020203" pitchFamily="34" charset="0"/>
                <a:cs typeface="Segoe UI" panose="020B0502040204020203" pitchFamily="34" charset="0"/>
              </a:rPr>
              <a:t>STANDARD DEVIATION</a:t>
            </a:r>
          </a:p>
        </p:txBody>
      </p:sp>
    </p:spTree>
    <p:extLst>
      <p:ext uri="{BB962C8B-B14F-4D97-AF65-F5344CB8AC3E}">
        <p14:creationId xmlns:p14="http://schemas.microsoft.com/office/powerpoint/2010/main" val="29526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3E0F-DC9A-42DB-AD9C-393DA3727227}"/>
              </a:ext>
            </a:extLst>
          </p:cNvPr>
          <p:cNvSpPr>
            <a:spLocks noGrp="1"/>
          </p:cNvSpPr>
          <p:nvPr>
            <p:ph type="title"/>
          </p:nvPr>
        </p:nvSpPr>
        <p:spPr/>
        <p:txBody>
          <a:bodyPr/>
          <a:lstStyle/>
          <a:p>
            <a:r>
              <a:rPr lang="en-US" dirty="0"/>
              <a:t>Exercise 1: ANSWER</a:t>
            </a:r>
          </a:p>
        </p:txBody>
      </p:sp>
      <p:sp>
        <p:nvSpPr>
          <p:cNvPr id="7" name="Rectangle 4">
            <a:extLst>
              <a:ext uri="{FF2B5EF4-FFF2-40B4-BE49-F238E27FC236}">
                <a16:creationId xmlns:a16="http://schemas.microsoft.com/office/drawing/2014/main" id="{12E5E7C3-79B5-4194-B6F8-6C25245FF0A2}"/>
              </a:ext>
            </a:extLst>
          </p:cNvPr>
          <p:cNvSpPr>
            <a:spLocks noChangeArrowheads="1"/>
          </p:cNvSpPr>
          <p:nvPr/>
        </p:nvSpPr>
        <p:spPr bwMode="auto">
          <a:xfrm>
            <a:off x="521207" y="1435609"/>
            <a:ext cx="6559588"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Filament samples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1.78</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1.74</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mean(</a:t>
            </a:r>
            <a:r>
              <a:rPr kumimoji="0" lang="en-US" altLang="en-US" sz="1400" b="0" i="0" u="none" strike="noStrike" cap="none" normalizeH="0" baseline="0" dirty="0">
                <a:ln>
                  <a:noFill/>
                </a:ln>
                <a:solidFill>
                  <a:srgbClr val="808080"/>
                </a:solidFill>
                <a:effectLst/>
                <a:latin typeface="JetBrains Mono"/>
              </a:rPr>
              <a:t>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(sample)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sqrt(</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"MEAN = {}"</a:t>
            </a:r>
            <a:r>
              <a:rPr kumimoji="0" lang="en-US" altLang="en-US" sz="1400" b="0" i="0" u="none" strike="noStrike" cap="none" normalizeH="0" baseline="0" dirty="0">
                <a:ln>
                  <a:noFill/>
                </a:ln>
                <a:solidFill>
                  <a:srgbClr val="000000"/>
                </a:solidFill>
                <a:effectLst/>
                <a:latin typeface="JetBrains Mono"/>
              </a:rPr>
              <a:t>.format(mean(sample))) </a:t>
            </a:r>
            <a:r>
              <a:rPr kumimoji="0" lang="en-US" altLang="en-US" sz="1400" b="0" i="1" u="none" strike="noStrike" cap="none" normalizeH="0" baseline="0" dirty="0">
                <a:ln>
                  <a:noFill/>
                </a:ln>
                <a:solidFill>
                  <a:srgbClr val="808080"/>
                </a:solidFill>
                <a:effectLst/>
                <a:latin typeface="JetBrains Mono"/>
              </a:rPr>
              <a:t># 1.752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"STD DEV =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(sample))) </a:t>
            </a:r>
            <a:r>
              <a:rPr kumimoji="0" lang="en-US" altLang="en-US" sz="1400" b="0" i="1" u="none" strike="noStrike" cap="none" normalizeH="0" baseline="0" dirty="0">
                <a:ln>
                  <a:noFill/>
                </a:ln>
                <a:solidFill>
                  <a:srgbClr val="808080"/>
                </a:solidFill>
                <a:effectLst/>
                <a:latin typeface="JetBrains Mono"/>
              </a:rPr>
              <a:t># 0.023874672772626667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4" name="Picture 5">
            <a:extLst>
              <a:ext uri="{FF2B5EF4-FFF2-40B4-BE49-F238E27FC236}">
                <a16:creationId xmlns:a16="http://schemas.microsoft.com/office/drawing/2014/main" id="{8B48176B-C421-4F93-836D-1F94A017E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34422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Normal Distribution</a:t>
            </a:r>
          </a:p>
        </p:txBody>
      </p:sp>
    </p:spTree>
    <p:extLst>
      <p:ext uri="{BB962C8B-B14F-4D97-AF65-F5344CB8AC3E}">
        <p14:creationId xmlns:p14="http://schemas.microsoft.com/office/powerpoint/2010/main" val="294742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a:t>Why Learn Statistics and Hypothesis Testing? </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Data is usually not useful until you can describe it with few numbers, which is one purpose of statistics. </a:t>
            </a:r>
          </a:p>
          <a:p>
            <a:pPr>
              <a:spcAft>
                <a:spcPts val="2000"/>
              </a:spcAft>
            </a:pPr>
            <a:r>
              <a:rPr lang="en-US" dirty="0">
                <a:latin typeface="Segoe UI" panose="020B0502040204020203" pitchFamily="34" charset="0"/>
                <a:cs typeface="Segoe UI" panose="020B0502040204020203" pitchFamily="34" charset="0"/>
              </a:rPr>
              <a:t>When we want to describe larger populations (how people will vote, average car life in the US, </a:t>
            </a:r>
            <a:r>
              <a:rPr lang="en-US" dirty="0" err="1">
                <a:latin typeface="Segoe UI" panose="020B0502040204020203" pitchFamily="34" charset="0"/>
                <a:cs typeface="Segoe UI" panose="020B0502040204020203" pitchFamily="34" charset="0"/>
              </a:rPr>
              <a:t>etc</a:t>
            </a:r>
            <a:r>
              <a:rPr lang="en-US" dirty="0">
                <a:latin typeface="Segoe UI" panose="020B0502040204020203" pitchFamily="34" charset="0"/>
                <a:cs typeface="Segoe UI" panose="020B0502040204020203" pitchFamily="34" charset="0"/>
              </a:rPr>
              <a:t>) we often rely on samples to infer attributes about the larger population.</a:t>
            </a:r>
          </a:p>
          <a:p>
            <a:pPr>
              <a:spcAft>
                <a:spcPts val="2000"/>
              </a:spcAft>
            </a:pPr>
            <a:r>
              <a:rPr lang="en-US" dirty="0">
                <a:latin typeface="Segoe UI" panose="020B0502040204020203" pitchFamily="34" charset="0"/>
                <a:cs typeface="Segoe UI" panose="020B0502040204020203" pitchFamily="34" charset="0"/>
              </a:rPr>
              <a:t>Machine learning, engineering, data science, and many other technical disciplines are driven by data and statistics. </a:t>
            </a: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a:t>We can try to </a:t>
            </a:r>
            <a:r>
              <a:rPr lang="en-US" b="1">
                <a:solidFill>
                  <a:srgbClr val="FF0000"/>
                </a:solidFill>
              </a:rPr>
              <a:t>bin</a:t>
            </a:r>
            <a:r>
              <a:rPr lang="en-US"/>
              <a:t> up points on equally-sized ranges, and then count the number of instances as a bar chart to create a </a:t>
            </a:r>
            <a:r>
              <a:rPr lang="en-US" b="1">
                <a:solidFill>
                  <a:srgbClr val="FF0000"/>
                </a:solidFill>
              </a:rPr>
              <a:t>histogram</a:t>
            </a:r>
            <a:r>
              <a:rPr lang="en-US"/>
              <a:t>.</a:t>
            </a:r>
          </a:p>
          <a:p>
            <a:endParaRPr lang="en-US"/>
          </a:p>
          <a:p>
            <a:r>
              <a:rPr lang="en-US"/>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200329"/>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We can then scale this curve, so it has an area of 1.0, therefore representing a mass of probability.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a:hlinkClick r:id="rId3"/>
              </a:rPr>
              <a:t>https://www.desmos.com/calculator/yftpag0tse</a:t>
            </a:r>
            <a:endParaRPr lang="en-US"/>
          </a:p>
          <a:p>
            <a:endParaRPr lang="en-US"/>
          </a:p>
        </p:txBody>
      </p:sp>
    </p:spTree>
    <p:extLst>
      <p:ext uri="{BB962C8B-B14F-4D97-AF65-F5344CB8AC3E}">
        <p14:creationId xmlns:p14="http://schemas.microsoft.com/office/powerpoint/2010/main" val="152327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a:hlinkClick r:id="rId3"/>
              </a:rPr>
              <a:t>https://www.desmos.com/calculator/yftpag0tse</a:t>
            </a:r>
            <a:endParaRPr lang="en-US" sz="1400"/>
          </a:p>
          <a:p>
            <a:endParaRPr lang="en-US" sz="140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a:p>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a:t>Python function: </a:t>
            </a:r>
          </a:p>
        </p:txBody>
      </p:sp>
    </p:spTree>
    <p:extLst>
      <p:ext uri="{BB962C8B-B14F-4D97-AF65-F5344CB8AC3E}">
        <p14:creationId xmlns:p14="http://schemas.microsoft.com/office/powerpoint/2010/main" val="210947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a:t>Rather than ask:</a:t>
            </a:r>
          </a:p>
          <a:p>
            <a:endParaRPr lang="en-US" b="1"/>
          </a:p>
          <a:p>
            <a:r>
              <a:rPr lang="en-US"/>
              <a:t>“What is the probability a golden retriever will be exactly 61.63 pounds?”</a:t>
            </a:r>
          </a:p>
          <a:p>
            <a:endParaRPr lang="en-US"/>
          </a:p>
          <a:p>
            <a:endParaRPr lang="en-US"/>
          </a:p>
          <a:p>
            <a:r>
              <a:rPr lang="en-US" b="1"/>
              <a:t>A more productive question would be:</a:t>
            </a:r>
          </a:p>
          <a:p>
            <a:endParaRPr lang="en-US" b="1"/>
          </a:p>
          <a:p>
            <a:r>
              <a:rPr lang="en-US"/>
              <a:t>“What is the probability a golden retriever will be </a:t>
            </a:r>
            <a:r>
              <a:rPr lang="en-US" b="1" i="1"/>
              <a:t>between</a:t>
            </a:r>
            <a:r>
              <a:rPr lang="en-US"/>
              <a:t> 61 and 62 pounds?”</a:t>
            </a:r>
          </a:p>
          <a:p>
            <a:endParaRPr lang="en-US"/>
          </a:p>
          <a:p>
            <a:endParaRPr lang="en-US"/>
          </a:p>
          <a:p>
            <a:r>
              <a:rPr lang="en-US"/>
              <a:t>The answer is 8.25%, </a:t>
            </a:r>
            <a:r>
              <a:rPr lang="en-US" dirty="0"/>
              <a:t>and we will learn how to calculate </a:t>
            </a:r>
            <a:r>
              <a:rPr lang="en-US"/>
              <a:t>this </a:t>
            </a:r>
            <a:r>
              <a:rPr lang="en-US" dirty="0"/>
              <a:t>using integration just like we did with the beta distribution</a:t>
            </a:r>
            <a:r>
              <a:rPr lang="en-US"/>
              <a:t>.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873D-9F0C-4062-92A3-C9770C4DFB55}"/>
              </a:ext>
            </a:extLst>
          </p:cNvPr>
          <p:cNvSpPr>
            <a:spLocks noGrp="1"/>
          </p:cNvSpPr>
          <p:nvPr>
            <p:ph type="title"/>
          </p:nvPr>
        </p:nvSpPr>
        <p:spPr/>
        <p:txBody>
          <a:bodyPr/>
          <a:lstStyle/>
          <a:p>
            <a:r>
              <a:rPr lang="en-US"/>
              <a:t>Descriptive vs Inferential Statistics</a:t>
            </a:r>
          </a:p>
        </p:txBody>
      </p:sp>
      <p:sp>
        <p:nvSpPr>
          <p:cNvPr id="3" name="Content Placeholder 2">
            <a:extLst>
              <a:ext uri="{FF2B5EF4-FFF2-40B4-BE49-F238E27FC236}">
                <a16:creationId xmlns:a16="http://schemas.microsoft.com/office/drawing/2014/main" id="{5631FF44-F238-421E-916B-7605686FEE12}"/>
              </a:ext>
            </a:extLst>
          </p:cNvPr>
          <p:cNvSpPr>
            <a:spLocks noGrp="1"/>
          </p:cNvSpPr>
          <p:nvPr>
            <p:ph sz="quarter" idx="10"/>
          </p:nvPr>
        </p:nvSpPr>
        <p:spPr>
          <a:xfrm>
            <a:off x="539495" y="1435607"/>
            <a:ext cx="8211035" cy="4821105"/>
          </a:xfrm>
        </p:spPr>
        <p:txBody>
          <a:bodyPr/>
          <a:lstStyle/>
          <a:p>
            <a:r>
              <a:rPr lang="en-US" b="1"/>
              <a:t>Note there are two areas of statistics: </a:t>
            </a:r>
          </a:p>
          <a:p>
            <a:r>
              <a:rPr lang="en-US" b="1">
                <a:solidFill>
                  <a:srgbClr val="FF0000"/>
                </a:solidFill>
              </a:rPr>
              <a:t>Descriptive Statistics </a:t>
            </a:r>
            <a:r>
              <a:rPr lang="en-US"/>
              <a:t>– Uses tools to summarize and describe data by reducing it into single numbers such as mean, median, variance and standard deviation. </a:t>
            </a:r>
          </a:p>
          <a:p>
            <a:r>
              <a:rPr lang="en-US" b="1" i="1"/>
              <a:t>EXAMPLE</a:t>
            </a:r>
            <a:r>
              <a:rPr lang="en-US" i="1"/>
              <a:t>: 70% of the Panthers high school basketball team are over 6 feet tall. </a:t>
            </a:r>
          </a:p>
          <a:p>
            <a:r>
              <a:rPr lang="en-US" b="1">
                <a:solidFill>
                  <a:srgbClr val="FF0000"/>
                </a:solidFill>
              </a:rPr>
              <a:t>Inferential Statistics </a:t>
            </a:r>
            <a:r>
              <a:rPr lang="en-US"/>
              <a:t>– Uses a sample of data to make predictions about a larger population, typically using hypothesis testing.</a:t>
            </a:r>
          </a:p>
          <a:p>
            <a:r>
              <a:rPr lang="en-US" b="1" i="1"/>
              <a:t>EXAMPLE</a:t>
            </a:r>
            <a:r>
              <a:rPr lang="en-US" i="1"/>
              <a:t>: Based on a phone survey, 62% of the U.S. population likes dogs more than cats. </a:t>
            </a:r>
          </a:p>
          <a:p>
            <a:endParaRPr lang="en-US" b="1"/>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665CE-4D5B-4D90-BE4C-F25AF5E690DA}"/>
                  </a:ext>
                </a:extLst>
              </p:cNvPr>
              <p:cNvSpPr txBox="1"/>
              <p:nvPr/>
            </p:nvSpPr>
            <p:spPr>
              <a:xfrm>
                <a:off x="9290858" y="1848196"/>
                <a:ext cx="914400" cy="914400"/>
              </a:xfrm>
              <a:prstGeom prst="rect">
                <a:avLst/>
              </a:prstGeom>
            </p:spPr>
            <p:txBody>
              <a:bodyPr vert="horz" wrap="none" lIns="0" tIns="0" rIns="0" bIns="0" rtlCol="0">
                <a:noAutofit/>
              </a:bodyPr>
              <a:lstStyle/>
              <a:p>
                <a:pPr algn="l">
                  <a:spcAft>
                    <a:spcPts val="2000"/>
                  </a:spcAft>
                </a:pPr>
                <a14:m>
                  <m:oMathPara xmlns:m="http://schemas.openxmlformats.org/officeDocument/2006/math">
                    <m:oMathParaPr>
                      <m:jc m:val="centerGroup"/>
                    </m:oMathParaPr>
                    <m:oMath xmlns:m="http://schemas.openxmlformats.org/officeDocument/2006/math">
                      <m:r>
                        <m:rPr>
                          <m:sty m:val="p"/>
                        </m:rPr>
                        <a:rPr lang="en-US" sz="19900" i="0" dirty="0" smtClean="0">
                          <a:solidFill>
                            <a:prstClr val="black">
                              <a:lumMod val="75000"/>
                              <a:lumOff val="25000"/>
                            </a:prstClr>
                          </a:solidFill>
                          <a:latin typeface="Cambria Math" panose="02040503050406030204" pitchFamily="18" charset="0"/>
                        </a:rPr>
                        <m:t>Σ</m:t>
                      </m:r>
                    </m:oMath>
                  </m:oMathPara>
                </a14:m>
                <a:endParaRPr lang="en-US" sz="1990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27B665CE-4D5B-4D90-BE4C-F25AF5E690DA}"/>
                  </a:ext>
                </a:extLst>
              </p:cNvPr>
              <p:cNvSpPr txBox="1">
                <a:spLocks noRot="1" noChangeAspect="1" noMove="1" noResize="1" noEditPoints="1" noAdjustHandles="1" noChangeArrowheads="1" noChangeShapeType="1" noTextEdit="1"/>
              </p:cNvSpPr>
              <p:nvPr/>
            </p:nvSpPr>
            <p:spPr>
              <a:xfrm>
                <a:off x="9290858" y="1848196"/>
                <a:ext cx="914400" cy="914400"/>
              </a:xfrm>
              <a:prstGeom prst="rect">
                <a:avLst/>
              </a:prstGeom>
              <a:blipFill>
                <a:blip r:embed="rId3"/>
                <a:stretch>
                  <a:fillRect r="-38000" b="-170000"/>
                </a:stretch>
              </a:blipFill>
            </p:spPr>
            <p:txBody>
              <a:bodyPr/>
              <a:lstStyle/>
              <a:p>
                <a:r>
                  <a:rPr lang="en-US">
                    <a:noFill/>
                  </a:rPr>
                  <a:t> </a:t>
                </a:r>
              </a:p>
            </p:txBody>
          </p:sp>
        </mc:Fallback>
      </mc:AlternateContent>
    </p:spTree>
    <p:extLst>
      <p:ext uri="{BB962C8B-B14F-4D97-AF65-F5344CB8AC3E}">
        <p14:creationId xmlns:p14="http://schemas.microsoft.com/office/powerpoint/2010/main" val="91433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6341028" cy="4734342"/>
          </a:xfrm>
        </p:spPr>
        <p:txBody>
          <a:bodyPr>
            <a:normAutofit/>
          </a:bodyPr>
          <a:lstStyle/>
          <a:p>
            <a:pPr marL="0" indent="0">
              <a:buNone/>
            </a:pPr>
            <a:r>
              <a:rPr lang="en-US" dirty="0"/>
              <a:t>One of the nice features of the normal distribution is the </a:t>
            </a:r>
            <a:r>
              <a:rPr lang="en-US" b="1" dirty="0">
                <a:solidFill>
                  <a:srgbClr val="FF0000"/>
                </a:solidFill>
              </a:rPr>
              <a:t>68-95-99.5 rule</a:t>
            </a:r>
            <a:r>
              <a:rPr lang="en-US" dirty="0"/>
              <a:t>, or </a:t>
            </a:r>
            <a:r>
              <a:rPr lang="en-US" b="1" dirty="0">
                <a:solidFill>
                  <a:srgbClr val="FF0000"/>
                </a:solidFill>
              </a:rPr>
              <a:t>empirical rule of standard deviation</a:t>
            </a:r>
            <a:r>
              <a:rPr lang="en-US" dirty="0"/>
              <a:t>, which states the area/probability within 1, 2, and 3 standard deviations from the mean respectively.</a:t>
            </a:r>
          </a:p>
          <a:p>
            <a:pPr marL="0" indent="0">
              <a:buNone/>
            </a:pPr>
            <a:r>
              <a:rPr lang="en-US" dirty="0"/>
              <a:t>This </a:t>
            </a:r>
            <a:r>
              <a:rPr lang="en-US" i="1" u="sng" dirty="0"/>
              <a:t>APPROXIMATELY</a:t>
            </a:r>
            <a:r>
              <a:rPr lang="en-US" dirty="0"/>
              <a:t>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Empirical</a:t>
            </a:r>
            <a:r>
              <a:rPr lang="en-US"/>
              <a:t> Rule of Standard Deviation</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4978930"/>
              </a:xfrm>
            </p:spPr>
            <p:txBody>
              <a:bodyPr>
                <a:normAutofit/>
              </a:bodyPr>
              <a:lstStyle/>
              <a:p>
                <a:pPr marL="0" indent="0">
                  <a:buNone/>
                </a:pPr>
                <a:r>
                  <a:rPr lang="en-US" b="1" dirty="0"/>
                  <a:t>A special type of normal distribution is the </a:t>
                </a:r>
                <a:r>
                  <a:rPr lang="en-US" b="1" dirty="0">
                    <a:solidFill>
                      <a:srgbClr val="FF0000"/>
                    </a:solidFill>
                  </a:rPr>
                  <a:t>standard normal distribution</a:t>
                </a:r>
                <a:r>
                  <a:rPr lang="en-US" b="1" dirty="0"/>
                  <a:t>, which has a mean of 0 and standard deviation of 1. </a:t>
                </a:r>
              </a:p>
              <a:p>
                <a:pPr marL="0" indent="0">
                  <a:buNone/>
                </a:pPr>
                <a:r>
                  <a:rPr lang="en-US" dirty="0"/>
                  <a:t>Sometimes we will convert a normal distribution into a standard normal distribution.</a:t>
                </a:r>
              </a:p>
              <a:p>
                <a:r>
                  <a:rPr lang="en-US" dirty="0"/>
                  <a:t>This creates a convenient way to express all values in terms of the standard deviations, known as </a:t>
                </a:r>
                <a:r>
                  <a:rPr lang="en-US" b="1" dirty="0">
                    <a:solidFill>
                      <a:srgbClr val="FF0000"/>
                    </a:solidFill>
                  </a:rPr>
                  <a:t>z scores</a:t>
                </a:r>
                <a:r>
                  <a:rPr lang="en-US" dirty="0"/>
                  <a:t>. </a:t>
                </a:r>
              </a:p>
              <a:p>
                <a:r>
                  <a:rPr lang="en-US" b="1" dirty="0"/>
                  <a:t>You can express any value in standard deviations (a z-score) using this conversion formula: </a:t>
                </a:r>
                <a:endParaRPr lang="en-US" dirty="0"/>
              </a:p>
              <a:p>
                <a:pPr algn="ct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𝑝𝑜𝑝𝑢𝑙𝑎𝑡𝑖𝑜𝑛</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𝜇</m:t>
                        </m:r>
                      </m:num>
                      <m:den>
                        <m:r>
                          <a:rPr lang="en-US" i="1" dirty="0">
                            <a:latin typeface="Cambria Math" panose="02040503050406030204" pitchFamily="18" charset="0"/>
                          </a:rPr>
                          <m:t>𝜎</m:t>
                        </m:r>
                      </m:den>
                    </m:f>
                  </m:oMath>
                </a14:m>
                <a:r>
                  <a:rPr lang="en-US" dirty="0"/>
                  <a:t> </a:t>
                </a:r>
                <a14:m>
                  <m:oMath xmlns:m="http://schemas.openxmlformats.org/officeDocument/2006/math">
                    <m:r>
                      <a:rPr lang="en-US" b="0" i="0"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𝑠𝑎𝑚𝑝𝑙𝑒</m:t>
                        </m:r>
                      </m:sub>
                    </m:sSub>
                    <m:r>
                      <a:rPr lang="en-US" i="1" dirty="0">
                        <a:latin typeface="Cambria Math" panose="02040503050406030204" pitchFamily="18" charset="0"/>
                      </a:rPr>
                      <m:t> </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num>
                      <m:den>
                        <m:r>
                          <a:rPr lang="en-US" i="1" dirty="0">
                            <a:latin typeface="Cambria Math" panose="02040503050406030204" pitchFamily="18" charset="0"/>
                          </a:rPr>
                          <m:t>𝑠</m:t>
                        </m:r>
                      </m:den>
                    </m:f>
                  </m:oMath>
                </a14:m>
                <a:endParaRPr lang="en-US" dirty="0"/>
              </a:p>
              <a:p>
                <a:r>
                  <a:rPr lang="en-US" dirty="0"/>
                  <a:t>We can convert a Z-score back to the original value using the reverse formula: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𝑧</m:t>
                      </m:r>
                      <m:r>
                        <a:rPr lang="en-US" i="0" dirty="0" smtClean="0">
                          <a:latin typeface="Cambria Math" panose="02040503050406030204" pitchFamily="18" charset="0"/>
                        </a:rPr>
                        <m:t>×</m:t>
                      </m:r>
                      <m:r>
                        <a:rPr lang="en-US" i="1" dirty="0" smtClean="0">
                          <a:latin typeface="Cambria Math" panose="02040503050406030204" pitchFamily="18" charset="0"/>
                        </a:rPr>
                        <m:t>𝜎</m:t>
                      </m:r>
                      <m:r>
                        <a:rPr lang="en-US" i="0" dirty="0" smtClean="0">
                          <a:latin typeface="Cambria Math" panose="02040503050406030204" pitchFamily="18" charset="0"/>
                        </a:rPr>
                        <m:t>+</m:t>
                      </m:r>
                      <m:r>
                        <a:rPr lang="en-US" i="1" dirty="0" smtClean="0">
                          <a:latin typeface="Cambria Math" panose="02040503050406030204" pitchFamily="18" charset="0"/>
                        </a:rPr>
                        <m:t>𝜇</m:t>
                      </m:r>
                    </m:oMath>
                  </m:oMathPara>
                </a14:m>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9028FF9E-A3B4-493D-9B65-D6BCF1FA3273}"/>
                  </a:ext>
                </a:extLst>
              </p:cNvPr>
              <p:cNvSpPr>
                <a:spLocks noGrp="1" noRot="1" noChangeAspect="1" noMove="1" noResize="1" noEditPoints="1" noAdjustHandles="1" noChangeArrowheads="1" noChangeShapeType="1" noTextEdit="1"/>
              </p:cNvSpPr>
              <p:nvPr>
                <p:ph sz="half" idx="2"/>
              </p:nvPr>
            </p:nvSpPr>
            <p:spPr>
              <a:xfrm>
                <a:off x="541612" y="1431014"/>
                <a:ext cx="6712628" cy="4978930"/>
              </a:xfrm>
              <a:blipFill>
                <a:blip r:embed="rId2"/>
                <a:stretch>
                  <a:fillRect l="-817" t="-1591" r="-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026" name="Picture 2" descr="Graph Preview">
            <a:extLst>
              <a:ext uri="{FF2B5EF4-FFF2-40B4-BE49-F238E27FC236}">
                <a16:creationId xmlns:a16="http://schemas.microsoft.com/office/drawing/2014/main" id="{F590D6DB-78FE-4295-8ECE-2F086A422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35" y="1843950"/>
            <a:ext cx="3596341" cy="359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F579BE6F-893C-495C-8C49-0F929754CD4D}"/>
              </a:ext>
            </a:extLst>
          </p:cNvPr>
          <p:cNvSpPr>
            <a:spLocks noChangeArrowheads="1"/>
          </p:cNvSpPr>
          <p:nvPr/>
        </p:nvSpPr>
        <p:spPr bwMode="auto">
          <a:xfrm>
            <a:off x="832224" y="1736228"/>
            <a:ext cx="457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(x - mean) / std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(z * std) + mean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6.0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a:ln>
                  <a:noFill/>
                </a:ln>
                <a:solidFill>
                  <a:srgbClr val="0000FF"/>
                </a:solidFill>
                <a:effectLst/>
                <a:latin typeface="JetBrains Mono"/>
              </a:rPr>
              <a:t>8.0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FF"/>
                </a:solidFill>
                <a:effectLst/>
                <a:latin typeface="JetBrains Mono"/>
              </a:rPr>
            </a:br>
            <a:r>
              <a:rPr kumimoji="0" lang="en-US" altLang="en-US" sz="1400" b="0" i="1" u="none" strike="noStrike" cap="none" normalizeH="0" baseline="0" dirty="0">
                <a:ln>
                  <a:noFill/>
                </a:ln>
                <a:solidFill>
                  <a:srgbClr val="808080"/>
                </a:solidFill>
                <a:effectLst/>
                <a:latin typeface="JetBrains Mono"/>
              </a:rPr>
              <a:t># Convert to Z-score and then back to X </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z =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"Z-Score: {}"</a:t>
            </a:r>
            <a:r>
              <a:rPr kumimoji="0" lang="en-US" altLang="en-US" sz="1400" b="0" i="0" u="none" strike="noStrike" cap="none" normalizeH="0" baseline="0" dirty="0">
                <a:ln>
                  <a:noFill/>
                </a:ln>
                <a:solidFill>
                  <a:srgbClr val="000000"/>
                </a:solidFill>
                <a:effectLst/>
                <a:latin typeface="JetBrains Mono"/>
              </a:rPr>
              <a:t>.format(z))  </a:t>
            </a:r>
            <a:r>
              <a:rPr kumimoji="0" lang="en-US" altLang="en-US" sz="1400" b="0" i="1" u="none" strike="noStrike" cap="none" normalizeH="0" baseline="0" dirty="0">
                <a:ln>
                  <a:noFill/>
                </a:ln>
                <a:solidFill>
                  <a:srgbClr val="808080"/>
                </a:solidFill>
                <a:effectLst/>
                <a:latin typeface="JetBrains Mono"/>
              </a:rPr>
              <a:t># Z-Score: 2.0</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"Back to X: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Back to X: 8.0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5028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a:bodyPr>
          <a:lstStyle/>
          <a:p>
            <a:pPr marL="0" indent="0">
              <a:buNone/>
            </a:pPr>
            <a:r>
              <a:rPr lang="en-US" dirty="0"/>
              <a:t>To find the probability of a range of values occurring, we use a </a:t>
            </a:r>
            <a:r>
              <a:rPr lang="en-US" b="1" dirty="0">
                <a:solidFill>
                  <a:srgbClr val="FF0000"/>
                </a:solidFill>
              </a:rPr>
              <a:t>cumulative </a:t>
            </a:r>
            <a:r>
              <a:rPr lang="en-US" b="1">
                <a:solidFill>
                  <a:srgbClr val="FF0000"/>
                </a:solidFill>
              </a:rPr>
              <a:t>density function</a:t>
            </a:r>
            <a:r>
              <a:rPr lang="en-US"/>
              <a:t>, </a:t>
            </a:r>
            <a:r>
              <a:rPr lang="en-US" dirty="0"/>
              <a:t>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from scratch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427831"/>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38" y="4715443"/>
            <a:ext cx="526525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nsolas" panose="020B0609020204030204" pitchFamily="49" charset="0"/>
              </a:rPr>
              <a:t>def </a:t>
            </a:r>
            <a:r>
              <a:rPr kumimoji="0" lang="en-US" altLang="en-US" sz="1000" b="0" i="0" u="none" strike="noStrike" cap="none" normalizeH="0" baseline="0" dirty="0" err="1">
                <a:ln>
                  <a:noFill/>
                </a:ln>
                <a:solidFill>
                  <a:srgbClr val="000000"/>
                </a:solidFill>
                <a:effectLst/>
                <a:latin typeface="Consolas" panose="020B0609020204030204" pitchFamily="49" charset="0"/>
              </a:rPr>
              <a:t>normal_cdf</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err="1">
                <a:ln>
                  <a:noFill/>
                </a:ln>
                <a:solidFill>
                  <a:srgbClr val="000000"/>
                </a:solidFill>
                <a:effectLst/>
                <a:latin typeface="Consolas" panose="020B0609020204030204" pitchFamily="49" charset="0"/>
              </a:rPr>
              <a:t>,mean:</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0.0</a:t>
            </a:r>
            <a:r>
              <a:rPr kumimoji="0" lang="en-US" altLang="en-US" sz="1000" b="0" i="0" u="none" strike="noStrike" cap="none" normalizeH="0" baseline="0" dirty="0">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return </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+math.erf((x-mean)/((</a:t>
            </a:r>
            <a:r>
              <a:rPr kumimoji="0" lang="en-US" altLang="en-US" sz="1000" b="0" i="0" u="none" strike="noStrike" cap="none" normalizeH="0" baseline="0" dirty="0" err="1">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2</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593486"/>
            <a:ext cx="6690360"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from </a:t>
            </a:r>
            <a:r>
              <a:rPr kumimoji="0" lang="en-US" altLang="en-US" sz="1600" b="0" i="0" u="none" strike="noStrike" cap="none" normalizeH="0" baseline="0" dirty="0" err="1">
                <a:ln>
                  <a:noFill/>
                </a:ln>
                <a:solidFill>
                  <a:srgbClr val="000000"/>
                </a:solidFill>
                <a:effectLst/>
                <a:latin typeface="JetBrains Mono"/>
              </a:rPr>
              <a:t>scipy.stats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norm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mean = </a:t>
            </a:r>
            <a:r>
              <a:rPr kumimoji="0" lang="en-US" altLang="en-US" sz="1600" b="0" i="0" u="none" strike="noStrike" cap="none" normalizeH="0" baseline="0" dirty="0">
                <a:ln>
                  <a:noFill/>
                </a:ln>
                <a:solidFill>
                  <a:srgbClr val="0000FF"/>
                </a:solidFill>
                <a:effectLst/>
                <a:latin typeface="JetBrains Mono"/>
              </a:rPr>
              <a:t>64.43</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2.99</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a:ln>
                  <a:noFill/>
                </a:ln>
                <a:solidFill>
                  <a:srgbClr val="000000"/>
                </a:solidFill>
                <a:effectLst/>
                <a:latin typeface="JetBrains Mono"/>
              </a:rPr>
              <a:t>x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66</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62</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00000"/>
                </a:solidFill>
                <a:effectLst/>
                <a:latin typeface="JetBrains Mono"/>
              </a:rPr>
              <a:t>(x)</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1" y="1431014"/>
            <a:ext cx="7998967" cy="5335546"/>
          </a:xfrm>
        </p:spPr>
        <p:txBody>
          <a:bodyPr>
            <a:normAutofit/>
          </a:bodyPr>
          <a:lstStyle/>
          <a:p>
            <a:pPr marL="0" indent="0">
              <a:buNone/>
            </a:pPr>
            <a:r>
              <a:rPr lang="en-US" dirty="0"/>
              <a:t>If you want to look up a given “x” value that produces a given area, you will likely want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r>
              <a:rPr lang="en-US" dirty="0"/>
              <a:t>You can also use Scikit-Learn (note that </a:t>
            </a:r>
            <a:r>
              <a:rPr lang="en-US" dirty="0">
                <a:latin typeface="Consolas" panose="020B0609020204030204" pitchFamily="49" charset="0"/>
              </a:rPr>
              <a:t>loc</a:t>
            </a:r>
            <a:r>
              <a:rPr lang="en-US" dirty="0"/>
              <a:t> is mean and </a:t>
            </a:r>
            <a:r>
              <a:rPr lang="en-US" dirty="0">
                <a:latin typeface="Consolas" panose="020B0609020204030204" pitchFamily="49" charset="0"/>
              </a:rPr>
              <a:t>scale</a:t>
            </a:r>
            <a:r>
              <a:rPr lang="en-US" dirty="0"/>
              <a:t> is standard deviation)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6" y="2951946"/>
            <a:ext cx="777148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nsolas" panose="020B0609020204030204" pitchFamily="49" charset="0"/>
              </a:rPr>
              <a:t>from </a:t>
            </a:r>
            <a:r>
              <a:rPr kumimoji="0" lang="en-US" altLang="en-US" sz="14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import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br>
              <a:rPr kumimoji="0" lang="en-US" altLang="en-US" sz="1400" b="0" i="0" u="none" strike="noStrike" cap="none" normalizeH="0" baseline="0" dirty="0">
                <a:ln>
                  <a:noFill/>
                </a:ln>
                <a:solidFill>
                  <a:srgbClr val="000000"/>
                </a:solidFill>
                <a:effectLst/>
                <a:latin typeface="Consolas" panose="020B0609020204030204" pitchFamily="49" charset="0"/>
              </a:rPr>
            </a:b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1" i="0" u="none" strike="noStrike" cap="none" normalizeH="0" baseline="0" dirty="0">
                <a:ln>
                  <a:noFill/>
                </a:ln>
                <a:solidFill>
                  <a:srgbClr val="000080"/>
                </a:solidFill>
                <a:effectLst/>
                <a:latin typeface="Consolas" panose="020B0609020204030204" pitchFamily="49" charset="0"/>
              </a:rPr>
              <a:t>def </a:t>
            </a:r>
            <a:r>
              <a:rPr kumimoji="0" lang="en-US" altLang="en-US" sz="14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1400" b="0" i="0" u="none" strike="noStrike" cap="none" normalizeH="0" baseline="0" dirty="0">
                <a:ln>
                  <a:noFill/>
                </a:ln>
                <a:solidFill>
                  <a:srgbClr val="000000"/>
                </a:solidFill>
                <a:effectLst/>
                <a:latin typeface="Consolas" panose="020B0609020204030204" pitchFamily="49" charset="0"/>
              </a:rPr>
              <a:t>(p: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mean: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return </a:t>
            </a:r>
            <a:r>
              <a:rPr kumimoji="0" lang="en-US" altLang="en-US" sz="1400" b="0" i="0" u="none" strike="noStrike" cap="none" normalizeH="0" baseline="0" dirty="0">
                <a:ln>
                  <a:noFill/>
                </a:ln>
                <a:solidFill>
                  <a:srgbClr val="000000"/>
                </a:solidFill>
                <a:effectLst/>
                <a:latin typeface="Consolas" panose="020B0609020204030204" pitchFamily="49" charset="0"/>
              </a:rPr>
              <a:t>mean +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0.5</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p) - </a:t>
            </a:r>
            <a:r>
              <a:rPr kumimoji="0" lang="en-US" altLang="en-US" sz="1400" b="0" i="0" u="none" strike="noStrike" cap="none" normalizeH="0" baseline="0" dirty="0">
                <a:ln>
                  <a:noFill/>
                </a:ln>
                <a:solidFill>
                  <a:srgbClr val="0000FF"/>
                </a:solidFill>
                <a:effectLst/>
                <a:latin typeface="Consolas" panose="020B0609020204030204" pitchFamily="49" charset="0"/>
              </a:rPr>
              <a:t>1.0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
        <p:nvSpPr>
          <p:cNvPr id="4" name="Rectangle 1">
            <a:extLst>
              <a:ext uri="{FF2B5EF4-FFF2-40B4-BE49-F238E27FC236}">
                <a16:creationId xmlns:a16="http://schemas.microsoft.com/office/drawing/2014/main" id="{01620743-018D-4480-A7BA-88B6DBAEA6DA}"/>
              </a:ext>
            </a:extLst>
          </p:cNvPr>
          <p:cNvSpPr>
            <a:spLocks noChangeArrowheads="1"/>
          </p:cNvSpPr>
          <p:nvPr/>
        </p:nvSpPr>
        <p:spPr bwMode="auto">
          <a:xfrm>
            <a:off x="589597" y="5510226"/>
            <a:ext cx="556616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norm.ppf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1.6448536269514722</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 ANSWER</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lnSpcReduction="10000"/>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Central Limit Theorem</a:t>
            </a:r>
          </a:p>
        </p:txBody>
      </p:sp>
    </p:spTree>
    <p:extLst>
      <p:ext uri="{BB962C8B-B14F-4D97-AF65-F5344CB8AC3E}">
        <p14:creationId xmlns:p14="http://schemas.microsoft.com/office/powerpoint/2010/main" val="181670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Descriptive Statistics</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1438-CB5C-4356-81AE-7589B680596C}"/>
              </a:ext>
            </a:extLst>
          </p:cNvPr>
          <p:cNvSpPr>
            <a:spLocks noGrp="1"/>
          </p:cNvSpPr>
          <p:nvPr>
            <p:ph type="title"/>
          </p:nvPr>
        </p:nvSpPr>
        <p:spPr/>
        <p:txBody>
          <a:bodyPr/>
          <a:lstStyle/>
          <a:p>
            <a:r>
              <a:rPr lang="en-US" dirty="0"/>
              <a:t>Sampling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6FD1B6-7777-417A-81D1-C18D86C0AADB}"/>
                  </a:ext>
                </a:extLst>
              </p:cNvPr>
              <p:cNvSpPr>
                <a:spLocks noGrp="1"/>
              </p:cNvSpPr>
              <p:nvPr>
                <p:ph sz="quarter" idx="10"/>
              </p:nvPr>
            </p:nvSpPr>
            <p:spPr>
              <a:xfrm>
                <a:off x="539495" y="1435607"/>
                <a:ext cx="5275432" cy="4800929"/>
              </a:xfrm>
            </p:spPr>
            <p:txBody>
              <a:bodyPr>
                <a:normAutofit fontScale="92500" lnSpcReduction="20000"/>
              </a:bodyPr>
              <a:lstStyle/>
              <a:p>
                <a:r>
                  <a:rPr lang="en-US" b="1" dirty="0"/>
                  <a:t>Let’s say we sample 30 golden retriever weights from a golden retriever population (sample size </a:t>
                </a:r>
                <a14:m>
                  <m:oMath xmlns:m="http://schemas.openxmlformats.org/officeDocument/2006/math">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𝟑𝟎</m:t>
                    </m:r>
                  </m:oMath>
                </a14:m>
                <a:r>
                  <a:rPr lang="en-US" b="1" dirty="0"/>
                  <a:t>). </a:t>
                </a:r>
              </a:p>
              <a:p>
                <a:r>
                  <a:rPr lang="en-US" dirty="0"/>
                  <a:t>We obtain hundreds of more samples (each with size 30) and take the mean of each sample. </a:t>
                </a:r>
              </a:p>
              <a:p>
                <a:r>
                  <a:rPr lang="en-US" dirty="0"/>
                  <a:t>When we plot the mean of each sample to form a distribution, we will get a </a:t>
                </a:r>
                <a:r>
                  <a:rPr lang="en-US" b="1" dirty="0">
                    <a:solidFill>
                      <a:srgbClr val="FF0000"/>
                    </a:solidFill>
                  </a:rPr>
                  <a:t>sample distribution</a:t>
                </a:r>
                <a:r>
                  <a:rPr lang="en-US" dirty="0"/>
                  <a:t>.</a:t>
                </a:r>
              </a:p>
              <a:p>
                <a:r>
                  <a:rPr lang="en-US" b="1" dirty="0"/>
                  <a:t>To the right we see a sample distribution plotting sample means for 300 golden retriever samples (each size 30), and we happen to see a normal distribution. </a:t>
                </a:r>
              </a:p>
              <a:p>
                <a:endParaRPr lang="en-US" dirty="0"/>
              </a:p>
            </p:txBody>
          </p:sp>
        </mc:Choice>
        <mc:Fallback xmlns="">
          <p:sp>
            <p:nvSpPr>
              <p:cNvPr id="3" name="Content Placeholder 2">
                <a:extLst>
                  <a:ext uri="{FF2B5EF4-FFF2-40B4-BE49-F238E27FC236}">
                    <a16:creationId xmlns:a16="http://schemas.microsoft.com/office/drawing/2014/main" id="{5D6FD1B6-7777-417A-81D1-C18D86C0AADB}"/>
                  </a:ext>
                </a:extLst>
              </p:cNvPr>
              <p:cNvSpPr>
                <a:spLocks noGrp="1" noRot="1" noChangeAspect="1" noMove="1" noResize="1" noEditPoints="1" noAdjustHandles="1" noChangeArrowheads="1" noChangeShapeType="1" noTextEdit="1"/>
              </p:cNvSpPr>
              <p:nvPr>
                <p:ph sz="quarter" idx="10"/>
              </p:nvPr>
            </p:nvSpPr>
            <p:spPr>
              <a:xfrm>
                <a:off x="539495" y="1435607"/>
                <a:ext cx="5275432" cy="4800929"/>
              </a:xfrm>
              <a:blipFill>
                <a:blip r:embed="rId3"/>
                <a:stretch>
                  <a:fillRect l="-693" r="-577"/>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6835686C-F521-4E32-9D95-824CE7EBB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5935387" y="1538136"/>
            <a:ext cx="5661616" cy="188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11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B25B7-17E4-4041-ADB4-2D492621328A}"/>
                  </a:ext>
                </a:extLst>
              </p:cNvPr>
              <p:cNvSpPr>
                <a:spLocks noGrp="1"/>
              </p:cNvSpPr>
              <p:nvPr>
                <p:ph sz="quarter" idx="10"/>
              </p:nvPr>
            </p:nvSpPr>
            <p:spPr>
              <a:xfrm>
                <a:off x="539496" y="1435608"/>
                <a:ext cx="6622391" cy="5140406"/>
              </a:xfrm>
            </p:spPr>
            <p:txBody>
              <a:bodyPr>
                <a:normAutofit fontScale="85000" lnSpcReduction="10000"/>
              </a:bodyPr>
              <a:lstStyle/>
              <a:p>
                <a:pPr>
                  <a:lnSpc>
                    <a:spcPct val="110000"/>
                  </a:lnSpc>
                </a:pPr>
                <a:r>
                  <a:rPr lang="en-US" b="1" dirty="0"/>
                  <a:t>Interesting things happen when we take all possible samples of a population, calculate the mean of each, and plot them as a distribution. </a:t>
                </a:r>
              </a:p>
              <a:p>
                <a:pPr marL="342900" indent="-342900">
                  <a:lnSpc>
                    <a:spcPct val="110000"/>
                  </a:lnSpc>
                  <a:buAutoNum type="arabicParenR"/>
                </a:pPr>
                <a:r>
                  <a:rPr lang="en-US" dirty="0"/>
                  <a:t>The mean of the sample means is equal to the population mean. </a:t>
                </a:r>
              </a:p>
              <a:p>
                <a:pPr>
                  <a:lnSpc>
                    <a:spcPct val="110000"/>
                  </a:lnSpc>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𝜇</m:t>
                          </m:r>
                        </m:e>
                        <m:sub>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sub>
                      </m:sSub>
                      <m:r>
                        <a:rPr lang="en-US" i="0" smtClean="0">
                          <a:latin typeface="Cambria Math" panose="02040503050406030204" pitchFamily="18" charset="0"/>
                        </a:rPr>
                        <m:t>=</m:t>
                      </m:r>
                      <m:r>
                        <a:rPr lang="en-US" i="1" smtClean="0">
                          <a:latin typeface="Cambria Math" panose="02040503050406030204" pitchFamily="18" charset="0"/>
                        </a:rPr>
                        <m:t>𝜇</m:t>
                      </m:r>
                    </m:oMath>
                  </m:oMathPara>
                </a14:m>
                <a:endParaRPr lang="en-US" dirty="0"/>
              </a:p>
              <a:p>
                <a:pPr marL="342900" indent="-342900">
                  <a:lnSpc>
                    <a:spcPct val="110000"/>
                  </a:lnSpc>
                  <a:buFont typeface="+mj-lt"/>
                  <a:buAutoNum type="arabicParenR" startAt="2"/>
                </a:pPr>
                <a:r>
                  <a:rPr lang="en-US" dirty="0"/>
                  <a:t>The standard deviation of the sample means equals the population standard deviation divided by the square root of </a:t>
                </a:r>
                <a14:m>
                  <m:oMath xmlns:m="http://schemas.openxmlformats.org/officeDocument/2006/math">
                    <m:r>
                      <a:rPr lang="en-US" i="1" dirty="0" smtClean="0">
                        <a:latin typeface="Cambria Math" panose="02040503050406030204" pitchFamily="18" charset="0"/>
                      </a:rPr>
                      <m:t>𝑛</m:t>
                    </m:r>
                  </m:oMath>
                </a14:m>
                <a:r>
                  <a:rPr lang="en-US" dirty="0"/>
                  <a:t>. </a:t>
                </a:r>
              </a:p>
              <a:p>
                <a:pPr>
                  <a:lnSpc>
                    <a:spcPct val="11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𝜎</m:t>
                          </m:r>
                        </m:e>
                        <m:sub>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sub>
                      </m:sSub>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i="1" dirty="0" smtClean="0">
                              <a:latin typeface="Cambria Math" panose="02040503050406030204" pitchFamily="18" charset="0"/>
                            </a:rPr>
                            <m:t>𝜎</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oMath>
                  </m:oMathPara>
                </a14:m>
                <a:endParaRPr lang="en-US" dirty="0"/>
              </a:p>
              <a:p>
                <a:pPr>
                  <a:lnSpc>
                    <a:spcPct val="110000"/>
                  </a:lnSpc>
                </a:pPr>
                <a:r>
                  <a:rPr lang="en-US" dirty="0"/>
                  <a:t>3) If the population is normal then the sample means will be normal. </a:t>
                </a:r>
              </a:p>
              <a:p>
                <a:pPr>
                  <a:lnSpc>
                    <a:spcPct val="110000"/>
                  </a:lnSpc>
                </a:pPr>
                <a:r>
                  <a:rPr lang="en-US" b="1" dirty="0">
                    <a:solidFill>
                      <a:srgbClr val="FF0000"/>
                    </a:solidFill>
                  </a:rPr>
                  <a:t>4) If the population is not normal, but the sample size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is greater than 30, the sample means will still form a normal distribution! </a:t>
                </a:r>
              </a:p>
              <a:p>
                <a:pPr>
                  <a:lnSpc>
                    <a:spcPct val="110000"/>
                  </a:lnSpc>
                </a:pPr>
                <a:r>
                  <a:rPr lang="en-US" b="1" dirty="0">
                    <a:solidFill>
                      <a:schemeClr val="tx1"/>
                    </a:solidFill>
                  </a:rPr>
                  <a:t>Why is all the above important? It is the </a:t>
                </a:r>
                <a:r>
                  <a:rPr lang="en-US" b="1" dirty="0">
                    <a:solidFill>
                      <a:srgbClr val="FF0000"/>
                    </a:solidFill>
                  </a:rPr>
                  <a:t>central limit theorem</a:t>
                </a:r>
                <a:r>
                  <a:rPr lang="en-US" b="1" dirty="0">
                    <a:solidFill>
                      <a:schemeClr val="tx1"/>
                    </a:solidFill>
                  </a:rPr>
                  <a:t>, and it allows us to infer useful things about the population based on samples, even for non-normal populations. </a:t>
                </a:r>
              </a:p>
            </p:txBody>
          </p:sp>
        </mc:Choice>
        <mc:Fallback xmlns="">
          <p:sp>
            <p:nvSpPr>
              <p:cNvPr id="3" name="Content Placeholder 2">
                <a:extLst>
                  <a:ext uri="{FF2B5EF4-FFF2-40B4-BE49-F238E27FC236}">
                    <a16:creationId xmlns:a16="http://schemas.microsoft.com/office/drawing/2014/main" id="{5DCB25B7-17E4-4041-ADB4-2D492621328A}"/>
                  </a:ext>
                </a:extLst>
              </p:cNvPr>
              <p:cNvSpPr>
                <a:spLocks noGrp="1" noRot="1" noChangeAspect="1" noMove="1" noResize="1" noEditPoints="1" noAdjustHandles="1" noChangeArrowheads="1" noChangeShapeType="1" noTextEdit="1"/>
              </p:cNvSpPr>
              <p:nvPr>
                <p:ph sz="quarter" idx="10"/>
              </p:nvPr>
            </p:nvSpPr>
            <p:spPr>
              <a:xfrm>
                <a:off x="539496" y="1435608"/>
                <a:ext cx="6622391" cy="5140406"/>
              </a:xfrm>
              <a:blipFill>
                <a:blip r:embed="rId3"/>
                <a:stretch>
                  <a:fillRect l="-552" t="-356" r="-645"/>
                </a:stretch>
              </a:blipFill>
            </p:spPr>
            <p:txBody>
              <a:bodyPr/>
              <a:lstStyle/>
              <a:p>
                <a:r>
                  <a:rPr lang="en-US">
                    <a:noFill/>
                  </a:rPr>
                  <a:t> </a:t>
                </a:r>
              </a:p>
            </p:txBody>
          </p:sp>
        </mc:Fallback>
      </mc:AlternateContent>
      <p:pic>
        <p:nvPicPr>
          <p:cNvPr id="5" name="Picture 6" descr="Graph Preview">
            <a:extLst>
              <a:ext uri="{FF2B5EF4-FFF2-40B4-BE49-F238E27FC236}">
                <a16:creationId xmlns:a16="http://schemas.microsoft.com/office/drawing/2014/main" id="{6CF32C62-611E-45DE-B4A5-E3C40316AD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7487519" y="1435608"/>
            <a:ext cx="4092144" cy="13633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E671721-1480-4571-AD4B-9559BC2CDEA8}"/>
              </a:ext>
            </a:extLst>
          </p:cNvPr>
          <p:cNvCxnSpPr/>
          <p:nvPr/>
        </p:nvCxnSpPr>
        <p:spPr>
          <a:xfrm>
            <a:off x="7487519" y="3219564"/>
            <a:ext cx="4092144" cy="0"/>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1744448-07AE-4313-B5C9-887B70D06FE0}"/>
              </a:ext>
            </a:extLst>
          </p:cNvPr>
          <p:cNvSpPr/>
          <p:nvPr/>
        </p:nvSpPr>
        <p:spPr>
          <a:xfrm>
            <a:off x="8141993"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7FE3289-AD50-4C24-826D-B1732FC11E2A}"/>
              </a:ext>
            </a:extLst>
          </p:cNvPr>
          <p:cNvSpPr/>
          <p:nvPr/>
        </p:nvSpPr>
        <p:spPr>
          <a:xfrm>
            <a:off x="8974805"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2ACC4E-8EE7-4150-B1F5-7720A2E0BAAD}"/>
              </a:ext>
            </a:extLst>
          </p:cNvPr>
          <p:cNvSpPr/>
          <p:nvPr/>
        </p:nvSpPr>
        <p:spPr>
          <a:xfrm>
            <a:off x="8522292" y="318262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CD99D7-5D77-4CFB-B654-358A31EB318E}"/>
              </a:ext>
            </a:extLst>
          </p:cNvPr>
          <p:cNvSpPr/>
          <p:nvPr/>
        </p:nvSpPr>
        <p:spPr>
          <a:xfrm>
            <a:off x="10063156" y="318262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329050-4558-4799-A123-C5F141CBB15F}"/>
              </a:ext>
            </a:extLst>
          </p:cNvPr>
          <p:cNvSpPr/>
          <p:nvPr/>
        </p:nvSpPr>
        <p:spPr>
          <a:xfrm>
            <a:off x="10895968" y="318262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CBF8D9C-D159-4D12-834C-EF7A5BAB5315}"/>
              </a:ext>
            </a:extLst>
          </p:cNvPr>
          <p:cNvCxnSpPr/>
          <p:nvPr/>
        </p:nvCxnSpPr>
        <p:spPr>
          <a:xfrm>
            <a:off x="9458036" y="3118812"/>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0FC4AA-AC73-4A65-A669-73A97CD8DCED}"/>
              </a:ext>
            </a:extLst>
          </p:cNvPr>
          <p:cNvCxnSpPr/>
          <p:nvPr/>
        </p:nvCxnSpPr>
        <p:spPr>
          <a:xfrm>
            <a:off x="7487519" y="3635671"/>
            <a:ext cx="4092144"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E19A5DE-DC65-4B14-8CCA-A4EA5D181596}"/>
              </a:ext>
            </a:extLst>
          </p:cNvPr>
          <p:cNvSpPr/>
          <p:nvPr/>
        </p:nvSpPr>
        <p:spPr>
          <a:xfrm>
            <a:off x="9533591"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667CD7-2FBF-4017-B538-1DB9AAEF5AF0}"/>
              </a:ext>
            </a:extLst>
          </p:cNvPr>
          <p:cNvSpPr/>
          <p:nvPr/>
        </p:nvSpPr>
        <p:spPr>
          <a:xfrm>
            <a:off x="9232702"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0D37A9-86C9-45F8-BA8E-A932C4928CFF}"/>
              </a:ext>
            </a:extLst>
          </p:cNvPr>
          <p:cNvSpPr/>
          <p:nvPr/>
        </p:nvSpPr>
        <p:spPr>
          <a:xfrm>
            <a:off x="10063156" y="359873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C8822E-54A7-477E-9354-2CA9770D817C}"/>
              </a:ext>
            </a:extLst>
          </p:cNvPr>
          <p:cNvSpPr/>
          <p:nvPr/>
        </p:nvSpPr>
        <p:spPr>
          <a:xfrm>
            <a:off x="8997673"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727A0E-9BEB-44A6-941E-FB71CCB18CF5}"/>
              </a:ext>
            </a:extLst>
          </p:cNvPr>
          <p:cNvCxnSpPr/>
          <p:nvPr/>
        </p:nvCxnSpPr>
        <p:spPr>
          <a:xfrm>
            <a:off x="9119369" y="3534917"/>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85967-CA0C-4FD6-93D3-59A66441713A}"/>
              </a:ext>
            </a:extLst>
          </p:cNvPr>
          <p:cNvSpPr/>
          <p:nvPr/>
        </p:nvSpPr>
        <p:spPr>
          <a:xfrm>
            <a:off x="7977635"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237DF3E-2D04-44D9-8687-F43756F1650A}"/>
              </a:ext>
            </a:extLst>
          </p:cNvPr>
          <p:cNvCxnSpPr/>
          <p:nvPr/>
        </p:nvCxnSpPr>
        <p:spPr>
          <a:xfrm>
            <a:off x="7487519" y="4067717"/>
            <a:ext cx="4092144" cy="0"/>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17D6AC5-DD5D-4EA8-AF18-BBEE3BB097B4}"/>
              </a:ext>
            </a:extLst>
          </p:cNvPr>
          <p:cNvSpPr/>
          <p:nvPr/>
        </p:nvSpPr>
        <p:spPr>
          <a:xfrm>
            <a:off x="9752718" y="402809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7842571-2B31-453D-8F84-68B9BDD9647D}"/>
              </a:ext>
            </a:extLst>
          </p:cNvPr>
          <p:cNvSpPr/>
          <p:nvPr/>
        </p:nvSpPr>
        <p:spPr>
          <a:xfrm>
            <a:off x="9056923"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39639D0-1BA5-4FB4-9BDA-FA975B450B77}"/>
              </a:ext>
            </a:extLst>
          </p:cNvPr>
          <p:cNvSpPr/>
          <p:nvPr/>
        </p:nvSpPr>
        <p:spPr>
          <a:xfrm>
            <a:off x="10180659" y="402395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CAF6FD-EE25-4E25-AF4F-AC39432B6F69}"/>
              </a:ext>
            </a:extLst>
          </p:cNvPr>
          <p:cNvSpPr/>
          <p:nvPr/>
        </p:nvSpPr>
        <p:spPr>
          <a:xfrm>
            <a:off x="8827712" y="403584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EB5E12D-7AE5-4E5D-8789-FAF66BA1D188}"/>
              </a:ext>
            </a:extLst>
          </p:cNvPr>
          <p:cNvCxnSpPr/>
          <p:nvPr/>
        </p:nvCxnSpPr>
        <p:spPr>
          <a:xfrm>
            <a:off x="9268808" y="3969195"/>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62309A3-7F53-462A-8588-8ACB6080A4F2}"/>
              </a:ext>
            </a:extLst>
          </p:cNvPr>
          <p:cNvSpPr/>
          <p:nvPr/>
        </p:nvSpPr>
        <p:spPr>
          <a:xfrm>
            <a:off x="8325021"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6B2D9D6-B23E-40C2-B958-304272467C24}"/>
              </a:ext>
            </a:extLst>
          </p:cNvPr>
          <p:cNvCxnSpPr/>
          <p:nvPr/>
        </p:nvCxnSpPr>
        <p:spPr>
          <a:xfrm>
            <a:off x="7487519" y="448490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5783FBA3-1465-4798-888B-22B3A4D7A61E}"/>
              </a:ext>
            </a:extLst>
          </p:cNvPr>
          <p:cNvSpPr/>
          <p:nvPr/>
        </p:nvSpPr>
        <p:spPr>
          <a:xfrm>
            <a:off x="10201480" y="444528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A2DE105-F3D9-4141-A52D-DD73B49F5F45}"/>
              </a:ext>
            </a:extLst>
          </p:cNvPr>
          <p:cNvSpPr/>
          <p:nvPr/>
        </p:nvSpPr>
        <p:spPr>
          <a:xfrm>
            <a:off x="9930345" y="444110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0B6DD15-DEE8-400E-8122-B39036B70E16}"/>
              </a:ext>
            </a:extLst>
          </p:cNvPr>
          <p:cNvSpPr/>
          <p:nvPr/>
        </p:nvSpPr>
        <p:spPr>
          <a:xfrm>
            <a:off x="11339623" y="444528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DB5C487-8DF6-4A37-A772-42551E536D71}"/>
              </a:ext>
            </a:extLst>
          </p:cNvPr>
          <p:cNvSpPr/>
          <p:nvPr/>
        </p:nvSpPr>
        <p:spPr>
          <a:xfrm>
            <a:off x="8640475" y="444528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54A8C64-64D3-421D-80E1-52249174AA7C}"/>
              </a:ext>
            </a:extLst>
          </p:cNvPr>
          <p:cNvCxnSpPr/>
          <p:nvPr/>
        </p:nvCxnSpPr>
        <p:spPr>
          <a:xfrm>
            <a:off x="9824931" y="437891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E8B3D80-AB0A-42AF-9016-39C8C7F27F8C}"/>
              </a:ext>
            </a:extLst>
          </p:cNvPr>
          <p:cNvSpPr/>
          <p:nvPr/>
        </p:nvSpPr>
        <p:spPr>
          <a:xfrm>
            <a:off x="8263927" y="444857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B4BBE1F-C8FD-4CB0-B8C7-10FF72FBD433}"/>
              </a:ext>
            </a:extLst>
          </p:cNvPr>
          <p:cNvCxnSpPr/>
          <p:nvPr/>
        </p:nvCxnSpPr>
        <p:spPr>
          <a:xfrm>
            <a:off x="7487519" y="487904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CA549A9-D3DE-4832-AB7E-BF0FA03D0EF9}"/>
              </a:ext>
            </a:extLst>
          </p:cNvPr>
          <p:cNvSpPr/>
          <p:nvPr/>
        </p:nvSpPr>
        <p:spPr>
          <a:xfrm>
            <a:off x="9453334" y="48498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953F71-7017-4F0C-B677-895366AE24C6}"/>
              </a:ext>
            </a:extLst>
          </p:cNvPr>
          <p:cNvSpPr/>
          <p:nvPr/>
        </p:nvSpPr>
        <p:spPr>
          <a:xfrm>
            <a:off x="10074090" y="484717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A17030-FB9A-4366-8667-C4100FA67442}"/>
              </a:ext>
            </a:extLst>
          </p:cNvPr>
          <p:cNvSpPr/>
          <p:nvPr/>
        </p:nvSpPr>
        <p:spPr>
          <a:xfrm>
            <a:off x="8829516" y="4840074"/>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46B6223-5BBA-415E-A22A-E59887EBFBE3}"/>
              </a:ext>
            </a:extLst>
          </p:cNvPr>
          <p:cNvSpPr/>
          <p:nvPr/>
        </p:nvSpPr>
        <p:spPr>
          <a:xfrm>
            <a:off x="8049848" y="48427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876113B-2D4A-4E06-A92F-BD6ADF5CD2DF}"/>
              </a:ext>
            </a:extLst>
          </p:cNvPr>
          <p:cNvCxnSpPr/>
          <p:nvPr/>
        </p:nvCxnSpPr>
        <p:spPr>
          <a:xfrm>
            <a:off x="8974805" y="4793514"/>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B3529D-11EC-4E40-8594-26C2815B0F29}"/>
              </a:ext>
            </a:extLst>
          </p:cNvPr>
          <p:cNvSpPr/>
          <p:nvPr/>
        </p:nvSpPr>
        <p:spPr>
          <a:xfrm>
            <a:off x="7733770" y="484981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522363D-9551-4DA6-ACB8-8B9D47A43FDC}"/>
              </a:ext>
            </a:extLst>
          </p:cNvPr>
          <p:cNvCxnSpPr/>
          <p:nvPr/>
        </p:nvCxnSpPr>
        <p:spPr>
          <a:xfrm>
            <a:off x="7514177" y="5287375"/>
            <a:ext cx="4092144" cy="0"/>
          </a:xfrm>
          <a:prstGeom prst="line">
            <a:avLst/>
          </a:prstGeom>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93F790AC-5578-4121-B09D-81ED7F08A3F4}"/>
              </a:ext>
            </a:extLst>
          </p:cNvPr>
          <p:cNvSpPr/>
          <p:nvPr/>
        </p:nvSpPr>
        <p:spPr>
          <a:xfrm>
            <a:off x="10412300" y="525263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70159E2-3428-4D9A-9254-36EBC16A75F5}"/>
              </a:ext>
            </a:extLst>
          </p:cNvPr>
          <p:cNvSpPr/>
          <p:nvPr/>
        </p:nvSpPr>
        <p:spPr>
          <a:xfrm>
            <a:off x="11033056"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EA30FD-71E5-4E08-A1D8-57F4C754C61A}"/>
              </a:ext>
            </a:extLst>
          </p:cNvPr>
          <p:cNvSpPr/>
          <p:nvPr/>
        </p:nvSpPr>
        <p:spPr>
          <a:xfrm>
            <a:off x="1016537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2E7C3FF-881F-411D-8E4B-1865A5E2011C}"/>
              </a:ext>
            </a:extLst>
          </p:cNvPr>
          <p:cNvSpPr/>
          <p:nvPr/>
        </p:nvSpPr>
        <p:spPr>
          <a:xfrm>
            <a:off x="958072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658D8F3B-3479-4B7D-A6D0-7FDB92ABB5C1}"/>
              </a:ext>
            </a:extLst>
          </p:cNvPr>
          <p:cNvCxnSpPr/>
          <p:nvPr/>
        </p:nvCxnSpPr>
        <p:spPr>
          <a:xfrm>
            <a:off x="10274615" y="518780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41221C5-6E1A-45CE-8967-64C05B0980A3}"/>
              </a:ext>
            </a:extLst>
          </p:cNvPr>
          <p:cNvSpPr/>
          <p:nvPr/>
        </p:nvSpPr>
        <p:spPr>
          <a:xfrm>
            <a:off x="8199606" y="525813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7A41703-9FC7-44E7-A683-B3C5FC3CD52C}"/>
              </a:ext>
            </a:extLst>
          </p:cNvPr>
          <p:cNvCxnSpPr/>
          <p:nvPr/>
        </p:nvCxnSpPr>
        <p:spPr>
          <a:xfrm>
            <a:off x="7487519" y="5730988"/>
            <a:ext cx="4092144" cy="0"/>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922D4A9C-DB7D-49A2-87EA-849E09425AAA}"/>
              </a:ext>
            </a:extLst>
          </p:cNvPr>
          <p:cNvSpPr/>
          <p:nvPr/>
        </p:nvSpPr>
        <p:spPr>
          <a:xfrm>
            <a:off x="9848735"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5B6FC5A-0957-4F21-8B62-5D5393897B16}"/>
              </a:ext>
            </a:extLst>
          </p:cNvPr>
          <p:cNvSpPr/>
          <p:nvPr/>
        </p:nvSpPr>
        <p:spPr>
          <a:xfrm>
            <a:off x="10658495" y="568975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57D941-4F83-45B4-9797-7E132DD007AA}"/>
              </a:ext>
            </a:extLst>
          </p:cNvPr>
          <p:cNvSpPr/>
          <p:nvPr/>
        </p:nvSpPr>
        <p:spPr>
          <a:xfrm>
            <a:off x="911220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5CD2032-3A1A-44EB-B0F7-A38B04ACE488}"/>
              </a:ext>
            </a:extLst>
          </p:cNvPr>
          <p:cNvSpPr/>
          <p:nvPr/>
        </p:nvSpPr>
        <p:spPr>
          <a:xfrm>
            <a:off x="852755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EF6014F-5DC7-403E-9C78-EB0E80EED20B}"/>
              </a:ext>
            </a:extLst>
          </p:cNvPr>
          <p:cNvCxnSpPr/>
          <p:nvPr/>
        </p:nvCxnSpPr>
        <p:spPr>
          <a:xfrm>
            <a:off x="9249847" y="5603226"/>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D861972-1876-47FE-950E-87C42D2A583A}"/>
              </a:ext>
            </a:extLst>
          </p:cNvPr>
          <p:cNvSpPr/>
          <p:nvPr/>
        </p:nvSpPr>
        <p:spPr>
          <a:xfrm>
            <a:off x="8172948" y="570174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D819F6-8E17-49F8-A2A4-63A62F7C7EC8}"/>
              </a:ext>
            </a:extLst>
          </p:cNvPr>
          <p:cNvCxnSpPr/>
          <p:nvPr/>
        </p:nvCxnSpPr>
        <p:spPr>
          <a:xfrm>
            <a:off x="7479475" y="6200457"/>
            <a:ext cx="4092144" cy="0"/>
          </a:xfrm>
          <a:prstGeom prst="line">
            <a:avLst/>
          </a:prstGeom>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A85BB633-8BA1-4A21-94FE-F987660F0D05}"/>
              </a:ext>
            </a:extLst>
          </p:cNvPr>
          <p:cNvSpPr/>
          <p:nvPr/>
        </p:nvSpPr>
        <p:spPr>
          <a:xfrm>
            <a:off x="10960843" y="616308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F91304C-961F-4244-9988-29DE2E2BDAEE}"/>
              </a:ext>
            </a:extLst>
          </p:cNvPr>
          <p:cNvSpPr/>
          <p:nvPr/>
        </p:nvSpPr>
        <p:spPr>
          <a:xfrm>
            <a:off x="11454015"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809A356-9A7C-4A67-B38A-39AE3A87DDBA}"/>
              </a:ext>
            </a:extLst>
          </p:cNvPr>
          <p:cNvSpPr/>
          <p:nvPr/>
        </p:nvSpPr>
        <p:spPr>
          <a:xfrm>
            <a:off x="9790058" y="616797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D932B3-C8AF-4B0A-8855-E7CAC693D862}"/>
              </a:ext>
            </a:extLst>
          </p:cNvPr>
          <p:cNvSpPr/>
          <p:nvPr/>
        </p:nvSpPr>
        <p:spPr>
          <a:xfrm>
            <a:off x="8863818" y="616307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0E4CA376-F50E-4E5F-A16D-AC284E37E18E}"/>
              </a:ext>
            </a:extLst>
          </p:cNvPr>
          <p:cNvCxnSpPr/>
          <p:nvPr/>
        </p:nvCxnSpPr>
        <p:spPr>
          <a:xfrm>
            <a:off x="10240785" y="6100889"/>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9D92D7B-EC59-4F2A-BDB2-C4DAFA2122F4}"/>
              </a:ext>
            </a:extLst>
          </p:cNvPr>
          <p:cNvSpPr/>
          <p:nvPr/>
        </p:nvSpPr>
        <p:spPr>
          <a:xfrm>
            <a:off x="9421929"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60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p:sp>
        <p:nvSpPr>
          <p:cNvPr id="5" name="Content Placeholder 2">
            <a:extLst>
              <a:ext uri="{FF2B5EF4-FFF2-40B4-BE49-F238E27FC236}">
                <a16:creationId xmlns:a16="http://schemas.microsoft.com/office/drawing/2014/main" id="{B146E65D-239E-4BEE-AD66-11FA1D53A0E8}"/>
              </a:ext>
            </a:extLst>
          </p:cNvPr>
          <p:cNvSpPr>
            <a:spLocks noGrp="1"/>
          </p:cNvSpPr>
          <p:nvPr>
            <p:ph sz="quarter" idx="10"/>
          </p:nvPr>
        </p:nvSpPr>
        <p:spPr>
          <a:xfrm>
            <a:off x="539496" y="1435608"/>
            <a:ext cx="10416878" cy="5140406"/>
          </a:xfrm>
        </p:spPr>
        <p:txBody>
          <a:bodyPr>
            <a:normAutofit/>
          </a:bodyPr>
          <a:lstStyle/>
          <a:p>
            <a:r>
              <a:rPr lang="en-US" b="1" dirty="0">
                <a:solidFill>
                  <a:schemeClr val="tx1"/>
                </a:solidFill>
              </a:rPr>
              <a:t>Below we generate uniformly random numbers between 0.0 and 1.0 as groups of samples and take their means. </a:t>
            </a:r>
          </a:p>
          <a:p>
            <a:r>
              <a:rPr lang="en-US" dirty="0">
                <a:solidFill>
                  <a:schemeClr val="tx1"/>
                </a:solidFill>
              </a:rPr>
              <a:t>Notice when the sample size is at least 30 we start getting a normal distribution of the means, even though the numbers are from a population that is uniform and not normal. </a:t>
            </a:r>
          </a:p>
          <a:p>
            <a:endParaRPr lang="en-US" dirty="0">
              <a:solidFill>
                <a:schemeClr val="tx1"/>
              </a:solidFill>
            </a:endParaRPr>
          </a:p>
        </p:txBody>
      </p:sp>
      <p:pic>
        <p:nvPicPr>
          <p:cNvPr id="13" name="Picture 12" descr="Chart, histogram&#10;&#10;Description automatically generated">
            <a:extLst>
              <a:ext uri="{FF2B5EF4-FFF2-40B4-BE49-F238E27FC236}">
                <a16:creationId xmlns:a16="http://schemas.microsoft.com/office/drawing/2014/main" id="{6B59D455-E5AF-4669-ABB7-2887C5E9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 y="3986203"/>
            <a:ext cx="3540296" cy="2275904"/>
          </a:xfrm>
          <a:prstGeom prst="rect">
            <a:avLst/>
          </a:prstGeom>
        </p:spPr>
      </p:pic>
      <p:pic>
        <p:nvPicPr>
          <p:cNvPr id="14" name="Picture 13" descr="Chart, histogram&#10;&#10;Description automatically generated">
            <a:extLst>
              <a:ext uri="{FF2B5EF4-FFF2-40B4-BE49-F238E27FC236}">
                <a16:creationId xmlns:a16="http://schemas.microsoft.com/office/drawing/2014/main" id="{BB62431C-153A-4604-900D-CC6A7FFAF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760" y="3986202"/>
            <a:ext cx="3540296" cy="2275904"/>
          </a:xfrm>
          <a:prstGeom prst="rect">
            <a:avLst/>
          </a:prstGeom>
        </p:spPr>
      </p:pic>
      <p:pic>
        <p:nvPicPr>
          <p:cNvPr id="15" name="Picture 14" descr="Chart, histogram&#10;&#10;Description automatically generated">
            <a:extLst>
              <a:ext uri="{FF2B5EF4-FFF2-40B4-BE49-F238E27FC236}">
                <a16:creationId xmlns:a16="http://schemas.microsoft.com/office/drawing/2014/main" id="{D0B8828C-C147-4DFE-9ADE-A76C0857C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086" y="3986202"/>
            <a:ext cx="3540297" cy="2275905"/>
          </a:xfrm>
          <a:prstGeom prst="rect">
            <a:avLst/>
          </a:prstGeom>
        </p:spPr>
      </p:pic>
      <p:sp>
        <p:nvSpPr>
          <p:cNvPr id="18" name="TextBox 17">
            <a:extLst>
              <a:ext uri="{FF2B5EF4-FFF2-40B4-BE49-F238E27FC236}">
                <a16:creationId xmlns:a16="http://schemas.microsoft.com/office/drawing/2014/main" id="{87F40301-8563-4E62-B2C5-000FE431DCDE}"/>
              </a:ext>
            </a:extLst>
          </p:cNvPr>
          <p:cNvSpPr txBox="1"/>
          <p:nvPr/>
        </p:nvSpPr>
        <p:spPr>
          <a:xfrm>
            <a:off x="1593356"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1</a:t>
            </a:r>
          </a:p>
        </p:txBody>
      </p:sp>
      <p:sp>
        <p:nvSpPr>
          <p:cNvPr id="19" name="TextBox 18">
            <a:extLst>
              <a:ext uri="{FF2B5EF4-FFF2-40B4-BE49-F238E27FC236}">
                <a16:creationId xmlns:a16="http://schemas.microsoft.com/office/drawing/2014/main" id="{8FEE1100-8B54-41CD-8307-1FB02814C618}"/>
              </a:ext>
            </a:extLst>
          </p:cNvPr>
          <p:cNvSpPr txBox="1"/>
          <p:nvPr/>
        </p:nvSpPr>
        <p:spPr>
          <a:xfrm>
            <a:off x="5330328"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2</a:t>
            </a:r>
          </a:p>
        </p:txBody>
      </p:sp>
      <p:sp>
        <p:nvSpPr>
          <p:cNvPr id="20" name="TextBox 19">
            <a:extLst>
              <a:ext uri="{FF2B5EF4-FFF2-40B4-BE49-F238E27FC236}">
                <a16:creationId xmlns:a16="http://schemas.microsoft.com/office/drawing/2014/main" id="{0702F90E-E181-429C-8A05-8E2ECE333C97}"/>
              </a:ext>
            </a:extLst>
          </p:cNvPr>
          <p:cNvSpPr txBox="1"/>
          <p:nvPr/>
        </p:nvSpPr>
        <p:spPr>
          <a:xfrm>
            <a:off x="8994654" y="3589678"/>
            <a:ext cx="1637159" cy="334002"/>
          </a:xfrm>
          <a:prstGeom prst="rect">
            <a:avLst/>
          </a:prstGeom>
        </p:spPr>
        <p:txBody>
          <a:bodyPr vert="horz" wrap="square" lIns="91440" tIns="45720" rIns="91440" bIns="45720" rtlCol="0">
            <a:normAutofit fontScale="850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30</a:t>
            </a:r>
          </a:p>
        </p:txBody>
      </p:sp>
    </p:spTree>
    <p:extLst>
      <p:ext uri="{BB962C8B-B14F-4D97-AF65-F5344CB8AC3E}">
        <p14:creationId xmlns:p14="http://schemas.microsoft.com/office/powerpoint/2010/main" val="200303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EA73-9412-4053-82CB-275773B62157}"/>
              </a:ext>
            </a:extLst>
          </p:cNvPr>
          <p:cNvSpPr>
            <a:spLocks noGrp="1"/>
          </p:cNvSpPr>
          <p:nvPr>
            <p:ph type="title"/>
          </p:nvPr>
        </p:nvSpPr>
        <p:spPr/>
        <p:txBody>
          <a:bodyPr/>
          <a:lstStyle/>
          <a:p>
            <a:r>
              <a:rPr lang="en-US" dirty="0"/>
              <a:t>Central Limit Theorem</a:t>
            </a:r>
          </a:p>
        </p:txBody>
      </p:sp>
      <p:sp>
        <p:nvSpPr>
          <p:cNvPr id="4" name="Rectangle 1">
            <a:extLst>
              <a:ext uri="{FF2B5EF4-FFF2-40B4-BE49-F238E27FC236}">
                <a16:creationId xmlns:a16="http://schemas.microsoft.com/office/drawing/2014/main" id="{421B34A8-8742-4823-87EB-EAA490048D39}"/>
              </a:ext>
            </a:extLst>
          </p:cNvPr>
          <p:cNvSpPr>
            <a:spLocks noChangeArrowheads="1"/>
          </p:cNvSpPr>
          <p:nvPr/>
        </p:nvSpPr>
        <p:spPr bwMode="auto">
          <a:xfrm>
            <a:off x="834093" y="1859138"/>
            <a:ext cx="1052381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JetBrains Mono"/>
              </a:rPr>
              <a:t># Samples of the uniform distribution will average out to a normal distribution.</a:t>
            </a:r>
            <a:br>
              <a:rPr kumimoji="0" lang="en-US" altLang="en-US" sz="1600" b="0" i="1" u="none" strike="noStrike" cap="none" normalizeH="0" baseline="0" dirty="0">
                <a:ln>
                  <a:noFill/>
                </a:ln>
                <a:solidFill>
                  <a:srgbClr val="808080"/>
                </a:solidFill>
                <a:effectLst/>
                <a:latin typeface="JetBrains Mono"/>
              </a:rPr>
            </a:br>
            <a:br>
              <a:rPr kumimoji="0" lang="en-US" altLang="en-US" sz="1600" b="0" i="1" u="none" strike="noStrike" cap="none" normalizeH="0" baseline="0" dirty="0">
                <a:ln>
                  <a:noFill/>
                </a:ln>
                <a:solidFill>
                  <a:srgbClr val="808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random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err="1">
                <a:ln>
                  <a:noFill/>
                </a:ln>
                <a:solidFill>
                  <a:srgbClr val="000000"/>
                </a:solidFill>
                <a:effectLst/>
                <a:latin typeface="JetBrains Mono"/>
              </a:rPr>
              <a:t>plotly.express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as </a:t>
            </a:r>
            <a:r>
              <a:rPr kumimoji="0" lang="en-US" altLang="en-US" sz="1600" b="0" i="0" u="none" strike="noStrike" cap="none" normalizeH="0" baseline="0" dirty="0">
                <a:ln>
                  <a:noFill/>
                </a:ln>
                <a:solidFill>
                  <a:srgbClr val="000000"/>
                </a:solidFill>
                <a:effectLst/>
                <a:latin typeface="JetBrains Mono"/>
              </a:rPr>
              <a:t>px</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30</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1000</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1" u="none" strike="noStrike" cap="none" normalizeH="0" baseline="0" dirty="0">
                <a:ln>
                  <a:noFill/>
                </a:ln>
                <a:solidFill>
                  <a:srgbClr val="808080"/>
                </a:solidFill>
                <a:effectLst/>
                <a:latin typeface="JetBrains Mono"/>
              </a:rPr>
              <a:t># Central limit theorem, 1000 samples each with 30 random numbers between 0.0 and 1.0 </a:t>
            </a:r>
            <a:br>
              <a:rPr kumimoji="0" lang="en-US" altLang="en-US" sz="1600" b="0" i="1" u="none" strike="noStrike" cap="none" normalizeH="0" baseline="0" dirty="0">
                <a:ln>
                  <a:noFill/>
                </a:ln>
                <a:solidFill>
                  <a:srgbClr val="80808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80"/>
                </a:solidFill>
                <a:effectLst/>
                <a:latin typeface="JetBrains Mono"/>
              </a:rPr>
              <a:t>sum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random.uniform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0.0</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00FF"/>
                </a:solidFill>
                <a:effectLst/>
                <a:latin typeface="JetBrains Mono"/>
              </a:rPr>
              <a:t>1.0</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err="1">
                <a:ln>
                  <a:noFill/>
                </a:ln>
                <a:solidFill>
                  <a:srgbClr val="000000"/>
                </a:solidFill>
                <a:effectLst/>
                <a:latin typeface="JetBrains Mono"/>
              </a:rPr>
              <a:t>i</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px.histogram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x</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y </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660099"/>
                </a:solidFill>
                <a:effectLst/>
                <a:latin typeface="JetBrains Mono"/>
              </a:rPr>
              <a:t>nbins</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20</a:t>
            </a:r>
            <a:r>
              <a:rPr kumimoji="0" lang="en-US" altLang="en-US" sz="1600" b="0" i="0" u="none" strike="noStrike" cap="none" normalizeH="0" baseline="0" dirty="0">
                <a:ln>
                  <a:noFill/>
                </a:ln>
                <a:solidFill>
                  <a:srgbClr val="000000"/>
                </a:solidFill>
                <a:effectLst/>
                <a:latin typeface="JetBrains Mono"/>
              </a:rPr>
              <a:t>).show()</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046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Confidence Intervals</a:t>
            </a:r>
          </a:p>
        </p:txBody>
      </p:sp>
    </p:spTree>
    <p:extLst>
      <p:ext uri="{BB962C8B-B14F-4D97-AF65-F5344CB8AC3E}">
        <p14:creationId xmlns:p14="http://schemas.microsoft.com/office/powerpoint/2010/main" val="227416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0000" lnSpcReduction="20000"/>
          </a:bodyPr>
          <a:lstStyle/>
          <a:p>
            <a:r>
              <a:rPr lang="en-US" sz="5200" b="1" dirty="0"/>
              <a:t>When we work with confidence intervals, we will need to find a symmetrical range that gives us a specified area around the mean known as the </a:t>
            </a:r>
            <a:r>
              <a:rPr lang="en-US" sz="5200" b="1" dirty="0">
                <a:solidFill>
                  <a:srgbClr val="FF0000"/>
                </a:solidFill>
              </a:rPr>
              <a:t>critical z value</a:t>
            </a:r>
            <a:r>
              <a:rPr lang="en-US" sz="5200" b="1" dirty="0"/>
              <a:t>.</a:t>
            </a:r>
          </a:p>
          <a:p>
            <a:r>
              <a:rPr lang="en-US" sz="5200" dirty="0"/>
              <a:t>To the right we have a normal distribution with mean of 18 and standard deviation of 1.5. </a:t>
            </a:r>
          </a:p>
          <a:p>
            <a:r>
              <a:rPr lang="en-US" sz="5200" dirty="0"/>
              <a:t>If we want to find the range that gives us </a:t>
            </a:r>
            <a:r>
              <a:rPr lang="en-US" sz="5200" dirty="0">
                <a:latin typeface="Consolas" panose="020B0609020204030204" pitchFamily="49" charset="0"/>
              </a:rPr>
              <a:t>.95 </a:t>
            </a:r>
            <a:r>
              <a:rPr lang="en-US" sz="5200" dirty="0"/>
              <a:t>of the mass in the center, we need to calculate the lower </a:t>
            </a:r>
            <a:r>
              <a:rPr lang="en-US" sz="5200" dirty="0">
                <a:latin typeface="Consolas" panose="020B0609020204030204" pitchFamily="49" charset="0"/>
              </a:rPr>
              <a:t>x</a:t>
            </a:r>
            <a:r>
              <a:rPr lang="en-US" sz="5200" dirty="0"/>
              <a:t> that has an area of .025 to its left, and the upper x value that has an area of .975 to its left.</a:t>
            </a:r>
          </a:p>
          <a:p>
            <a:endParaRPr lang="en-US" dirty="0"/>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230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7500" lnSpcReduction="20000"/>
          </a:bodyPr>
          <a:lstStyle/>
          <a:p>
            <a:r>
              <a:rPr lang="en-US" sz="5200" dirty="0"/>
              <a:t>Notice that I took the remaining .05 area (1.0 - .95 = .05) and divided it by 2, representing the remaining area in each tail. </a:t>
            </a:r>
          </a:p>
          <a:p>
            <a:r>
              <a:rPr lang="en-US" sz="5200" b="1" dirty="0"/>
              <a:t>I can then use the quantile function to look up the corresponding x values for those given areas. </a:t>
            </a:r>
          </a:p>
          <a:p>
            <a:r>
              <a:rPr lang="en-US" sz="5200" dirty="0"/>
              <a:t>This will give us approximately 15.06 to 20.94 as our range containing 95% of density at the center of the bell curve. </a:t>
            </a:r>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6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BFD-2C12-4D96-BA9C-7F69979ADE38}"/>
              </a:ext>
            </a:extLst>
          </p:cNvPr>
          <p:cNvSpPr>
            <a:spLocks noGrp="1"/>
          </p:cNvSpPr>
          <p:nvPr>
            <p:ph type="title"/>
          </p:nvPr>
        </p:nvSpPr>
        <p:spPr/>
        <p:txBody>
          <a:bodyPr/>
          <a:lstStyle/>
          <a:p>
            <a:r>
              <a:rPr lang="en-US" dirty="0"/>
              <a:t>Critical Z-Value </a:t>
            </a:r>
          </a:p>
        </p:txBody>
      </p:sp>
      <p:sp>
        <p:nvSpPr>
          <p:cNvPr id="4" name="Rectangle 1">
            <a:extLst>
              <a:ext uri="{FF2B5EF4-FFF2-40B4-BE49-F238E27FC236}">
                <a16:creationId xmlns:a16="http://schemas.microsoft.com/office/drawing/2014/main" id="{9B5ECA71-10CE-4920-BDE7-CE4F90417C3B}"/>
              </a:ext>
            </a:extLst>
          </p:cNvPr>
          <p:cNvSpPr>
            <a:spLocks noChangeArrowheads="1"/>
          </p:cNvSpPr>
          <p:nvPr/>
        </p:nvSpPr>
        <p:spPr bwMode="auto">
          <a:xfrm>
            <a:off x="738553" y="1573618"/>
            <a:ext cx="5181600"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scipy.special</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err="1">
                <a:ln>
                  <a:noFill/>
                </a:ln>
                <a:solidFill>
                  <a:srgbClr val="000000"/>
                </a:solidFill>
                <a:effectLst/>
                <a:latin typeface="JetBrains Mono"/>
              </a:rPr>
              <a:t>erfinv</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(p: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2.0 </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0.5</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erfinv</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z_to_x</a:t>
            </a:r>
            <a:r>
              <a:rPr kumimoji="0" lang="en-US" altLang="en-US" sz="1200" b="0" i="0" u="none" strike="noStrike" cap="none" normalizeH="0" baseline="0" dirty="0">
                <a:ln>
                  <a:noFill/>
                </a:ln>
                <a:solidFill>
                  <a:srgbClr val="000000"/>
                </a:solidFill>
                <a:effectLst/>
                <a:latin typeface="JetBrains Mono"/>
              </a:rPr>
              <a:t>(z, mean, std):</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(z * std) + mean</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(p, mean=</a:t>
            </a:r>
            <a:r>
              <a:rPr kumimoji="0" lang="en-US" altLang="en-US" sz="1200" b="0" i="0" u="none" strike="noStrike" cap="none" normalizeH="0" baseline="0" dirty="0">
                <a:ln>
                  <a:noFill/>
                </a:ln>
                <a:solidFill>
                  <a:srgbClr val="0000FF"/>
                </a:solidFill>
                <a:effectLst/>
                <a:latin typeface="JetBrains Mono"/>
              </a:rPr>
              <a:t>0.0</a:t>
            </a:r>
            <a:r>
              <a:rPr kumimoji="0" lang="en-US" altLang="en-US" sz="1200" b="0" i="0" u="none" strike="noStrike" cap="none" normalizeH="0" baseline="0" dirty="0">
                <a:ln>
                  <a:noFill/>
                </a:ln>
                <a:solidFill>
                  <a:srgbClr val="000000"/>
                </a:solidFill>
                <a:effectLst/>
                <a:latin typeface="JetBrains Mono"/>
              </a:rPr>
              <a:t>, std=</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left_area</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2.0</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FF"/>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right_area</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lower_cutoff</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left_area</a:t>
            </a:r>
            <a:r>
              <a:rPr kumimoji="0" lang="en-US" altLang="en-US" sz="1200" b="0" i="0" u="none" strike="noStrike" cap="none" normalizeH="0" baseline="0" dirty="0">
                <a:ln>
                  <a:noFill/>
                </a:ln>
                <a:solidFill>
                  <a:srgbClr val="000000"/>
                </a:solidFill>
                <a:effectLst/>
                <a:latin typeface="JetBrains Mono"/>
              </a:rPr>
              <a:t>, mean, std)</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upper_cutoff</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right_area</a:t>
            </a:r>
            <a:r>
              <a:rPr kumimoji="0" lang="en-US" altLang="en-US" sz="1200" b="0" i="0" u="none" strike="noStrike" cap="none" normalizeH="0" baseline="0" dirty="0">
                <a:ln>
                  <a:noFill/>
                </a:ln>
                <a:solidFill>
                  <a:srgbClr val="000000"/>
                </a:solidFill>
                <a:effectLst/>
                <a:latin typeface="JetBrains Mono"/>
              </a:rPr>
              <a:t>, mean, std)</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err="1">
                <a:ln>
                  <a:noFill/>
                </a:ln>
                <a:solidFill>
                  <a:srgbClr val="000000"/>
                </a:solidFill>
                <a:effectLst/>
                <a:latin typeface="JetBrains Mono"/>
              </a:rPr>
              <a:t>lower_cutoff</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upper_cutoff</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What range around the mean gives an area of .95?</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660099"/>
                </a:solidFill>
                <a:effectLst/>
                <a:latin typeface="JetBrains Mono"/>
              </a:rPr>
              <a:t>p</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.95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mean</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18</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std</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(15.060054023189918, 20.93994597681008)</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12" name="Picture 3">
            <a:extLst>
              <a:ext uri="{FF2B5EF4-FFF2-40B4-BE49-F238E27FC236}">
                <a16:creationId xmlns:a16="http://schemas.microsoft.com/office/drawing/2014/main" id="{557A9F6C-0DF2-4CC0-9016-4A31806E2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1F4B6BF-D867-408B-9621-F45BBB6004E4}"/>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14" name="Picture 7" descr="Graph Preview">
            <a:extLst>
              <a:ext uri="{FF2B5EF4-FFF2-40B4-BE49-F238E27FC236}">
                <a16:creationId xmlns:a16="http://schemas.microsoft.com/office/drawing/2014/main" id="{7440035F-7518-41E5-B507-9DAD22439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76D10BC-406E-491E-86F0-2894BCC1691E}"/>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6" name="TextBox 15">
            <a:extLst>
              <a:ext uri="{FF2B5EF4-FFF2-40B4-BE49-F238E27FC236}">
                <a16:creationId xmlns:a16="http://schemas.microsoft.com/office/drawing/2014/main" id="{C799899E-01AD-402C-B463-4EA82F393037}"/>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17" name="Straight Connector 16">
            <a:extLst>
              <a:ext uri="{FF2B5EF4-FFF2-40B4-BE49-F238E27FC236}">
                <a16:creationId xmlns:a16="http://schemas.microsoft.com/office/drawing/2014/main" id="{29279882-416B-4FE0-8EE7-7E46A19350ED}"/>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BF50CC-F11D-459D-B16F-3B67951BDB3F}"/>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4D703C-C9A7-469A-AA09-58BA4CF82988}"/>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4B611-F5DE-446F-8EEC-09E66B09BBA3}"/>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EE1A5-B183-49D2-9B11-8478106EF281}"/>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3192A7-8EE1-423E-A839-FFC1614A0CDD}"/>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4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604A-842E-41E4-8A26-D1A7CEAC1E9F}"/>
              </a:ext>
            </a:extLst>
          </p:cNvPr>
          <p:cNvSpPr>
            <a:spLocks noGrp="1"/>
          </p:cNvSpPr>
          <p:nvPr>
            <p:ph type="title"/>
          </p:nvPr>
        </p:nvSpPr>
        <p:spPr/>
        <p:txBody>
          <a:bodyPr/>
          <a:lstStyle/>
          <a:p>
            <a:r>
              <a:rPr lang="en-US" dirty="0"/>
              <a:t>Confidence Intervals</a:t>
            </a:r>
          </a:p>
        </p:txBody>
      </p:sp>
      <p:sp>
        <p:nvSpPr>
          <p:cNvPr id="3" name="Content Placeholder 2">
            <a:extLst>
              <a:ext uri="{FF2B5EF4-FFF2-40B4-BE49-F238E27FC236}">
                <a16:creationId xmlns:a16="http://schemas.microsoft.com/office/drawing/2014/main" id="{32EBF065-8DE3-4981-9678-D208E4F219CE}"/>
              </a:ext>
            </a:extLst>
          </p:cNvPr>
          <p:cNvSpPr>
            <a:spLocks noGrp="1"/>
          </p:cNvSpPr>
          <p:nvPr>
            <p:ph sz="quarter" idx="10"/>
          </p:nvPr>
        </p:nvSpPr>
        <p:spPr>
          <a:xfrm>
            <a:off x="539496" y="1435607"/>
            <a:ext cx="7736996" cy="5082423"/>
          </a:xfrm>
        </p:spPr>
        <p:txBody>
          <a:bodyPr>
            <a:normAutofit fontScale="77500" lnSpcReduction="20000"/>
          </a:bodyPr>
          <a:lstStyle/>
          <a:p>
            <a:r>
              <a:rPr lang="en-US" b="1" dirty="0"/>
              <a:t>When I take a sample of size more than 30 from a normally distributed population, I can calculate a probability that a population parameter falls in a range known as a </a:t>
            </a:r>
            <a:r>
              <a:rPr lang="en-US" b="1" dirty="0">
                <a:solidFill>
                  <a:srgbClr val="FF0000"/>
                </a:solidFill>
              </a:rPr>
              <a:t>confidence interval</a:t>
            </a:r>
            <a:r>
              <a:rPr lang="en-US" b="1" dirty="0"/>
              <a:t>. </a:t>
            </a:r>
          </a:p>
          <a:p>
            <a:r>
              <a:rPr lang="en-US" dirty="0"/>
              <a:t>If I have a sample of 31 golden retriever weights with mean of 64.408 and standard deviation of 2.05, I know with 95% confidence the population weight mean is between 63.686 and 65.1296. </a:t>
            </a:r>
          </a:p>
          <a:p>
            <a:r>
              <a:rPr lang="en-US" b="1" dirty="0"/>
              <a:t>How do I calculate this?</a:t>
            </a:r>
          </a:p>
          <a:p>
            <a:pPr marL="342900" indent="-342900">
              <a:buAutoNum type="arabicParenR"/>
            </a:pPr>
            <a:r>
              <a:rPr lang="en-US" dirty="0"/>
              <a:t>I take the desired </a:t>
            </a:r>
            <a:r>
              <a:rPr lang="en-US" b="1" dirty="0">
                <a:solidFill>
                  <a:srgbClr val="FF0000"/>
                </a:solidFill>
              </a:rPr>
              <a:t>level of confidence </a:t>
            </a:r>
            <a:r>
              <a:rPr lang="en-US" dirty="0"/>
              <a:t>(e.g. 95%) and get the critical Z-value from a standard normal distribution (mean = 0, </a:t>
            </a:r>
            <a:r>
              <a:rPr lang="en-US" dirty="0" err="1"/>
              <a:t>stdev</a:t>
            </a:r>
            <a:r>
              <a:rPr lang="en-US" dirty="0"/>
              <a:t> = 1). </a:t>
            </a:r>
          </a:p>
          <a:p>
            <a:pPr marL="342900" indent="-342900">
              <a:buAutoNum type="arabicParenR"/>
            </a:pPr>
            <a:endParaRPr lang="en-US" dirty="0"/>
          </a:p>
          <a:p>
            <a:pPr marL="342900" indent="-342900">
              <a:buFont typeface="+mj-lt"/>
              <a:buAutoNum type="arabicParenR" startAt="2"/>
            </a:pPr>
            <a:r>
              <a:rPr lang="en-US" dirty="0"/>
              <a:t>Then I multiply that critical z-value into his formula (right) which will give me the </a:t>
            </a:r>
            <a:r>
              <a:rPr lang="en-US" b="1" dirty="0">
                <a:solidFill>
                  <a:srgbClr val="FF0000"/>
                </a:solidFill>
              </a:rPr>
              <a:t>margin of error</a:t>
            </a:r>
            <a:r>
              <a:rPr lang="en-US" dirty="0">
                <a:solidFill>
                  <a:schemeClr val="tx1"/>
                </a:solidFill>
              </a:rPr>
              <a:t>, or the range around the sample mean that contains the population mean at that confidence</a:t>
            </a:r>
            <a:r>
              <a:rPr lang="en-US" dirty="0"/>
              <a:t>: </a:t>
            </a:r>
          </a:p>
          <a:p>
            <a:endParaRPr lang="en-US" dirty="0"/>
          </a:p>
          <a:p>
            <a:endParaRPr lang="en-US" dirty="0"/>
          </a:p>
        </p:txBody>
      </p:sp>
      <p:sp>
        <p:nvSpPr>
          <p:cNvPr id="5" name="Rectangle 1">
            <a:extLst>
              <a:ext uri="{FF2B5EF4-FFF2-40B4-BE49-F238E27FC236}">
                <a16:creationId xmlns:a16="http://schemas.microsoft.com/office/drawing/2014/main" id="{887F7781-BE70-4542-8E89-6405FA3A6083}"/>
              </a:ext>
            </a:extLst>
          </p:cNvPr>
          <p:cNvSpPr>
            <a:spLocks noChangeArrowheads="1"/>
          </p:cNvSpPr>
          <p:nvPr/>
        </p:nvSpPr>
        <p:spPr bwMode="auto">
          <a:xfrm>
            <a:off x="982104" y="4751268"/>
            <a:ext cx="431672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660099"/>
                </a:solidFill>
                <a:effectLst/>
                <a:latin typeface="JetBrains Mono"/>
              </a:rPr>
              <a:t>p</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.95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mean</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std</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(-1.959963984540054, 1.959963984540054)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 up of a dog&#10;&#10;Description automatically generated">
            <a:extLst>
              <a:ext uri="{FF2B5EF4-FFF2-40B4-BE49-F238E27FC236}">
                <a16:creationId xmlns:a16="http://schemas.microsoft.com/office/drawing/2014/main" id="{B9246EB4-F0FD-4125-8918-55554A38D8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B103C4-BD48-47E9-9215-8A47DABFDD34}"/>
                  </a:ext>
                </a:extLst>
              </p:cNvPr>
              <p:cNvSpPr txBox="1"/>
              <p:nvPr/>
            </p:nvSpPr>
            <p:spPr>
              <a:xfrm>
                <a:off x="8253262" y="5056625"/>
                <a:ext cx="3094892" cy="1078629"/>
              </a:xfrm>
              <a:prstGeom prst="rect">
                <a:avLst/>
              </a:prstGeom>
              <a:noFill/>
            </p:spPr>
            <p:txBody>
              <a:bodyPr wrap="square">
                <a:spAutoFit/>
              </a:bodyPr>
              <a:lstStyle/>
              <a:p>
                <a:pPr algn="ctr">
                  <a:lnSpc>
                    <a:spcPct val="120000"/>
                  </a:lnSpc>
                </a:pPr>
                <a14:m>
                  <m:oMath xmlns:m="http://schemas.openxmlformats.org/officeDocument/2006/math">
                    <m:r>
                      <a:rPr lang="en-US" sz="1800" i="1" dirty="0" smtClean="0">
                        <a:latin typeface="Cambria Math" panose="02040503050406030204" pitchFamily="18" charset="0"/>
                      </a:rPr>
                      <m:t>𝐸</m:t>
                    </m:r>
                    <m:r>
                      <a:rPr lang="en-US" sz="1800" i="0" dirty="0" smtClean="0">
                        <a:latin typeface="Cambria Math" panose="02040503050406030204" pitchFamily="18" charset="0"/>
                      </a:rPr>
                      <m:t>=</m:t>
                    </m:r>
                    <m:sSub>
                      <m:sSubPr>
                        <m:ctrlPr>
                          <a:rPr lang="en-US" sz="1800" i="1" dirty="0" smtClean="0">
                            <a:solidFill>
                              <a:srgbClr val="836967"/>
                            </a:solidFill>
                            <a:latin typeface="Cambria Math" panose="02040503050406030204" pitchFamily="18" charset="0"/>
                          </a:rPr>
                        </m:ctrlPr>
                      </m:sSubPr>
                      <m:e>
                        <m:r>
                          <a:rPr lang="en-US" sz="1800" i="1" dirty="0" smtClean="0">
                            <a:latin typeface="Cambria Math" panose="02040503050406030204" pitchFamily="18" charset="0"/>
                          </a:rPr>
                          <m:t>±</m:t>
                        </m:r>
                        <m:r>
                          <a:rPr lang="en-US" sz="1800" b="0" i="1" dirty="0" smtClean="0">
                            <a:latin typeface="Cambria Math" panose="02040503050406030204" pitchFamily="18" charset="0"/>
                          </a:rPr>
                          <m:t> </m:t>
                        </m:r>
                        <m:r>
                          <a:rPr lang="en-US" sz="1800" i="1" dirty="0" smtClean="0">
                            <a:latin typeface="Cambria Math" panose="02040503050406030204" pitchFamily="18" charset="0"/>
                          </a:rPr>
                          <m:t>𝑧</m:t>
                        </m:r>
                      </m:e>
                      <m:sub>
                        <m:r>
                          <a:rPr lang="en-US" sz="1800" i="1" dirty="0" smtClean="0">
                            <a:latin typeface="Cambria Math" panose="02040503050406030204" pitchFamily="18" charset="0"/>
                          </a:rPr>
                          <m:t>𝑐</m:t>
                        </m:r>
                      </m:sub>
                    </m:sSub>
                    <m:f>
                      <m:fPr>
                        <m:ctrlPr>
                          <a:rPr lang="en-US" sz="1800" i="1" dirty="0" smtClean="0">
                            <a:solidFill>
                              <a:srgbClr val="836967"/>
                            </a:solidFill>
                            <a:latin typeface="Cambria Math" panose="02040503050406030204" pitchFamily="18" charset="0"/>
                          </a:rPr>
                        </m:ctrlPr>
                      </m:fPr>
                      <m:num>
                        <m:r>
                          <a:rPr lang="en-US" sz="1800" i="1" dirty="0" smtClean="0">
                            <a:latin typeface="Cambria Math" panose="02040503050406030204" pitchFamily="18" charset="0"/>
                          </a:rPr>
                          <m:t>𝑠</m:t>
                        </m:r>
                      </m:num>
                      <m:den>
                        <m:rad>
                          <m:radPr>
                            <m:degHide m:val="on"/>
                            <m:ctrlPr>
                              <a:rPr lang="en-US" sz="1800" i="1" dirty="0" smtClean="0">
                                <a:solidFill>
                                  <a:srgbClr val="836967"/>
                                </a:solidFill>
                                <a:latin typeface="Cambria Math" panose="02040503050406030204" pitchFamily="18" charset="0"/>
                              </a:rPr>
                            </m:ctrlPr>
                          </m:radPr>
                          <m:deg/>
                          <m:e>
                            <m:r>
                              <a:rPr lang="en-US" sz="1800" i="1" dirty="0" smtClean="0">
                                <a:latin typeface="Cambria Math" panose="02040503050406030204" pitchFamily="18" charset="0"/>
                              </a:rPr>
                              <m:t>𝑛</m:t>
                            </m:r>
                          </m:e>
                        </m:rad>
                      </m:den>
                    </m:f>
                  </m:oMath>
                </a14:m>
                <a:r>
                  <a:rPr lang="en-US" sz="1800" dirty="0"/>
                  <a:t> </a:t>
                </a:r>
                <a:endParaRPr lang="en-US" sz="1800" i="1" dirty="0">
                  <a:latin typeface="Cambria Math" panose="02040503050406030204" pitchFamily="18" charset="0"/>
                </a:endParaRPr>
              </a:p>
              <a:p>
                <a:pPr algn="ctr">
                  <a:lnSpc>
                    <a:spcPct val="120000"/>
                  </a:lnSpc>
                </a:pPr>
                <a14:m>
                  <m:oMath xmlns:m="http://schemas.openxmlformats.org/officeDocument/2006/math">
                    <m:r>
                      <a:rPr lang="en-US" sz="1800" i="1" dirty="0">
                        <a:latin typeface="Cambria Math" panose="02040503050406030204" pitchFamily="18" charset="0"/>
                      </a:rPr>
                      <m:t>±</m:t>
                    </m:r>
                    <m:r>
                      <a:rPr lang="en-US" sz="1800" dirty="0" smtClean="0">
                        <a:latin typeface="Cambria Math" panose="02040503050406030204" pitchFamily="18" charset="0"/>
                      </a:rPr>
                      <m:t>1.9</m:t>
                    </m:r>
                    <m:r>
                      <a:rPr lang="en-US" sz="1800" b="0" i="0" dirty="0" smtClean="0">
                        <a:latin typeface="Cambria Math" panose="02040503050406030204" pitchFamily="18" charset="0"/>
                      </a:rPr>
                      <m:t>5996</m:t>
                    </m:r>
                    <m:d>
                      <m:dPr>
                        <m:ctrlPr>
                          <a:rPr lang="en-US" sz="1800" i="1" dirty="0" smtClean="0">
                            <a:solidFill>
                              <a:srgbClr val="836967"/>
                            </a:solidFill>
                            <a:latin typeface="Cambria Math" panose="02040503050406030204" pitchFamily="18" charset="0"/>
                          </a:rPr>
                        </m:ctrlPr>
                      </m:dPr>
                      <m:e>
                        <m:f>
                          <m:fPr>
                            <m:ctrlPr>
                              <a:rPr lang="en-US" sz="1800" i="1" dirty="0" smtClean="0">
                                <a:solidFill>
                                  <a:srgbClr val="836967"/>
                                </a:solidFill>
                                <a:latin typeface="Cambria Math" panose="02040503050406030204" pitchFamily="18" charset="0"/>
                              </a:rPr>
                            </m:ctrlPr>
                          </m:fPr>
                          <m:num>
                            <m:r>
                              <a:rPr lang="en-US" sz="1800" b="0" i="0" dirty="0" smtClean="0">
                                <a:latin typeface="Cambria Math" panose="02040503050406030204" pitchFamily="18" charset="0"/>
                              </a:rPr>
                              <m:t>2.05</m:t>
                            </m:r>
                          </m:num>
                          <m:den>
                            <m:rad>
                              <m:radPr>
                                <m:degHide m:val="on"/>
                                <m:ctrlPr>
                                  <a:rPr lang="en-US" sz="1800" i="1" dirty="0" smtClean="0">
                                    <a:solidFill>
                                      <a:srgbClr val="836967"/>
                                    </a:solidFill>
                                    <a:latin typeface="Cambria Math" panose="02040503050406030204" pitchFamily="18" charset="0"/>
                                  </a:rPr>
                                </m:ctrlPr>
                              </m:radPr>
                              <m:deg/>
                              <m:e>
                                <m:r>
                                  <a:rPr lang="en-US" sz="1800" i="0" dirty="0" smtClean="0">
                                    <a:latin typeface="Cambria Math" panose="02040503050406030204" pitchFamily="18" charset="0"/>
                                  </a:rPr>
                                  <m:t>3</m:t>
                                </m:r>
                              </m:e>
                            </m:rad>
                            <m:r>
                              <a:rPr lang="en-US" sz="1800" i="0" dirty="0" smtClean="0">
                                <a:latin typeface="Cambria Math" panose="02040503050406030204" pitchFamily="18" charset="0"/>
                              </a:rPr>
                              <m:t>1</m:t>
                            </m:r>
                          </m:den>
                        </m:f>
                      </m:e>
                    </m:d>
                  </m:oMath>
                </a14:m>
                <a:r>
                  <a:rPr lang="en-US" sz="1800" dirty="0"/>
                  <a:t> = </a:t>
                </a:r>
                <a14:m>
                  <m:oMath xmlns:m="http://schemas.openxmlformats.org/officeDocument/2006/math">
                    <m:r>
                      <a:rPr lang="en-US" sz="1800" i="1" dirty="0">
                        <a:latin typeface="Cambria Math" panose="02040503050406030204" pitchFamily="18" charset="0"/>
                      </a:rPr>
                      <m:t>± </m:t>
                    </m:r>
                  </m:oMath>
                </a14:m>
                <a:r>
                  <a:rPr lang="en-US" sz="1800" dirty="0"/>
                  <a:t>0.72</a:t>
                </a:r>
              </a:p>
            </p:txBody>
          </p:sp>
        </mc:Choice>
        <mc:Fallback xmlns="">
          <p:sp>
            <p:nvSpPr>
              <p:cNvPr id="8" name="TextBox 7">
                <a:extLst>
                  <a:ext uri="{FF2B5EF4-FFF2-40B4-BE49-F238E27FC236}">
                    <a16:creationId xmlns:a16="http://schemas.microsoft.com/office/drawing/2014/main" id="{A6B103C4-BD48-47E9-9215-8A47DABFDD34}"/>
                  </a:ext>
                </a:extLst>
              </p:cNvPr>
              <p:cNvSpPr txBox="1">
                <a:spLocks noRot="1" noChangeAspect="1" noMove="1" noResize="1" noEditPoints="1" noAdjustHandles="1" noChangeArrowheads="1" noChangeShapeType="1" noTextEdit="1"/>
              </p:cNvSpPr>
              <p:nvPr/>
            </p:nvSpPr>
            <p:spPr>
              <a:xfrm>
                <a:off x="8253262" y="5056625"/>
                <a:ext cx="3094892" cy="1078629"/>
              </a:xfrm>
              <a:prstGeom prst="rect">
                <a:avLst/>
              </a:prstGeom>
              <a:blipFill>
                <a:blip r:embed="rId3"/>
                <a:stretch>
                  <a:fillRect b="-1130"/>
                </a:stretch>
              </a:blipFill>
            </p:spPr>
            <p:txBody>
              <a:bodyPr/>
              <a:lstStyle/>
              <a:p>
                <a:r>
                  <a:rPr lang="en-US">
                    <a:noFill/>
                  </a:rPr>
                  <a:t> </a:t>
                </a:r>
              </a:p>
            </p:txBody>
          </p:sp>
        </mc:Fallback>
      </mc:AlternateContent>
    </p:spTree>
    <p:extLst>
      <p:ext uri="{BB962C8B-B14F-4D97-AF65-F5344CB8AC3E}">
        <p14:creationId xmlns:p14="http://schemas.microsoft.com/office/powerpoint/2010/main" val="254973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00F2-9BBF-4452-B009-E44D58B9DF79}"/>
              </a:ext>
            </a:extLst>
          </p:cNvPr>
          <p:cNvSpPr>
            <a:spLocks noGrp="1"/>
          </p:cNvSpPr>
          <p:nvPr>
            <p:ph type="title"/>
          </p:nvPr>
        </p:nvSpPr>
        <p:spPr/>
        <p:txBody>
          <a:bodyPr/>
          <a:lstStyle/>
          <a:p>
            <a:r>
              <a:rPr lang="en-US" dirty="0"/>
              <a:t>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A798D8-6D52-4382-A959-2AB09E7D6A72}"/>
                  </a:ext>
                </a:extLst>
              </p:cNvPr>
              <p:cNvSpPr>
                <a:spLocks noGrp="1"/>
              </p:cNvSpPr>
              <p:nvPr>
                <p:ph sz="quarter" idx="10"/>
              </p:nvPr>
            </p:nvSpPr>
            <p:spPr>
              <a:xfrm>
                <a:off x="539496" y="1435608"/>
                <a:ext cx="7221181" cy="4894854"/>
              </a:xfrm>
            </p:spPr>
            <p:txBody>
              <a:bodyPr>
                <a:normAutofit fontScale="92500" lnSpcReduction="10000"/>
              </a:bodyPr>
              <a:lstStyle/>
              <a:p>
                <a:pPr marL="342900" indent="-342900">
                  <a:buFont typeface="+mj-lt"/>
                  <a:buAutoNum type="arabicParenR" startAt="3"/>
                </a:pPr>
                <a:r>
                  <a:rPr lang="en-US" dirty="0"/>
                  <a:t>Finally, I take that value and add/subtract it from the sample mean to give me my confidence interval.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64.408</m:t>
                      </m:r>
                      <m:r>
                        <a:rPr lang="en-US" i="1" dirty="0">
                          <a:latin typeface="Cambria Math" panose="02040503050406030204" pitchFamily="18" charset="0"/>
                        </a:rPr>
                        <m:t>± </m:t>
                      </m:r>
                      <m:r>
                        <m:rPr>
                          <m:nor/>
                        </m:rPr>
                        <a:rPr lang="en-US" dirty="0"/>
                        <m:t>0.72</m:t>
                      </m:r>
                      <m:r>
                        <m:rPr>
                          <m:nor/>
                        </m:rPr>
                        <a:rPr lang="en-US" b="0" i="0" dirty="0" smtClean="0"/>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(63.686, 65.1296)</m:t>
                      </m:r>
                    </m:oMath>
                  </m:oMathPara>
                </a14:m>
                <a:endParaRPr lang="en-US" dirty="0"/>
              </a:p>
              <a:p>
                <a:r>
                  <a:rPr lang="en-US" b="1" dirty="0"/>
                  <a:t>The way to interpret this:</a:t>
                </a:r>
              </a:p>
              <a:p>
                <a:r>
                  <a:rPr lang="en-US" b="1" i="1" dirty="0"/>
                  <a:t>“Based on my sample of 31 golden retriever weights with sample mean 64.408 and sample standard deviation of 2.05, I am 95% confident the population mean lies between </a:t>
                </a:r>
                <a14:m>
                  <m:oMath xmlns:m="http://schemas.openxmlformats.org/officeDocument/2006/math">
                    <m:r>
                      <a:rPr lang="en-US" b="1" i="1" smtClean="0">
                        <a:latin typeface="Cambria Math" panose="02040503050406030204" pitchFamily="18" charset="0"/>
                      </a:rPr>
                      <m:t>𝟔𝟑</m:t>
                    </m:r>
                    <m:r>
                      <a:rPr lang="en-US" b="1" i="1" smtClean="0">
                        <a:latin typeface="Cambria Math" panose="02040503050406030204" pitchFamily="18" charset="0"/>
                      </a:rPr>
                      <m:t>.</m:t>
                    </m:r>
                    <m:r>
                      <a:rPr lang="en-US" b="1" i="1" smtClean="0">
                        <a:latin typeface="Cambria Math" panose="02040503050406030204" pitchFamily="18" charset="0"/>
                      </a:rPr>
                      <m:t>𝟔𝟖𝟔</m:t>
                    </m:r>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𝟔𝟓</m:t>
                    </m:r>
                    <m:r>
                      <a:rPr lang="en-US" b="1" i="1" smtClean="0">
                        <a:latin typeface="Cambria Math" panose="02040503050406030204" pitchFamily="18" charset="0"/>
                      </a:rPr>
                      <m:t>.</m:t>
                    </m:r>
                    <m:r>
                      <a:rPr lang="en-US" b="1" i="1" smtClean="0">
                        <a:latin typeface="Cambria Math" panose="02040503050406030204" pitchFamily="18" charset="0"/>
                      </a:rPr>
                      <m:t>𝟏𝟐𝟗𝟔</m:t>
                    </m:r>
                  </m:oMath>
                </a14:m>
                <a:r>
                  <a:rPr lang="en-US" b="1" i="1" dirty="0"/>
                  <a:t>.”</a:t>
                </a:r>
              </a:p>
              <a:p>
                <a:r>
                  <a:rPr lang="en-US" dirty="0"/>
                  <a:t>An interesting thing to note is that the larger your sample, the narrower and more confident your confidence interval becomes! </a:t>
                </a:r>
              </a:p>
            </p:txBody>
          </p:sp>
        </mc:Choice>
        <mc:Fallback xmlns="">
          <p:sp>
            <p:nvSpPr>
              <p:cNvPr id="3" name="Content Placeholder 2">
                <a:extLst>
                  <a:ext uri="{FF2B5EF4-FFF2-40B4-BE49-F238E27FC236}">
                    <a16:creationId xmlns:a16="http://schemas.microsoft.com/office/drawing/2014/main" id="{F9A798D8-6D52-4382-A959-2AB09E7D6A72}"/>
                  </a:ext>
                </a:extLst>
              </p:cNvPr>
              <p:cNvSpPr>
                <a:spLocks noGrp="1" noRot="1" noChangeAspect="1" noMove="1" noResize="1" noEditPoints="1" noAdjustHandles="1" noChangeArrowheads="1" noChangeShapeType="1" noTextEdit="1"/>
              </p:cNvSpPr>
              <p:nvPr>
                <p:ph sz="quarter" idx="10"/>
              </p:nvPr>
            </p:nvSpPr>
            <p:spPr>
              <a:xfrm>
                <a:off x="539496" y="1435608"/>
                <a:ext cx="7221181" cy="4894854"/>
              </a:xfrm>
              <a:blipFill>
                <a:blip r:embed="rId2"/>
                <a:stretch>
                  <a:fillRect l="-760" b="-124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555EFA-BF42-47C7-8864-9003E7E30057}"/>
              </a:ext>
            </a:extLst>
          </p:cNvPr>
          <p:cNvSpPr/>
          <p:nvPr/>
        </p:nvSpPr>
        <p:spPr>
          <a:xfrm>
            <a:off x="2800342" y="2362943"/>
            <a:ext cx="280890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dog&#10;&#10;Description automatically generated">
            <a:extLst>
              <a:ext uri="{FF2B5EF4-FFF2-40B4-BE49-F238E27FC236}">
                <a16:creationId xmlns:a16="http://schemas.microsoft.com/office/drawing/2014/main" id="{1C4915CF-6030-4BBF-B1DE-7AFC298A1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73813C-B1ED-4B21-BC6D-F0B81A2188A4}"/>
                  </a:ext>
                </a:extLst>
              </p:cNvPr>
              <p:cNvSpPr txBox="1"/>
              <p:nvPr/>
            </p:nvSpPr>
            <p:spPr>
              <a:xfrm>
                <a:off x="4608233" y="5839916"/>
                <a:ext cx="6096000" cy="570028"/>
              </a:xfrm>
              <a:prstGeom prst="rect">
                <a:avLst/>
              </a:prstGeom>
              <a:noFill/>
            </p:spPr>
            <p:txBody>
              <a:bodyPr wrap="square">
                <a:spAutoFit/>
              </a:bodyPr>
              <a:lstStyle/>
              <a:p>
                <a:pPr algn="ctr">
                  <a:lnSpc>
                    <a:spcPct val="120000"/>
                  </a:lnSpc>
                </a:pPr>
                <a14:m>
                  <m:oMath xmlns:m="http://schemas.openxmlformats.org/officeDocument/2006/math">
                    <m:r>
                      <a:rPr lang="en-US" sz="1800" i="1" dirty="0" smtClean="0">
                        <a:latin typeface="Cambria Math" panose="02040503050406030204" pitchFamily="18" charset="0"/>
                      </a:rPr>
                      <m:t>𝐸</m:t>
                    </m:r>
                    <m:r>
                      <a:rPr lang="en-US" sz="1800" i="0" dirty="0" smtClean="0">
                        <a:latin typeface="Cambria Math" panose="02040503050406030204" pitchFamily="18" charset="0"/>
                      </a:rPr>
                      <m:t>=</m:t>
                    </m:r>
                    <m:sSub>
                      <m:sSubPr>
                        <m:ctrlPr>
                          <a:rPr lang="en-US" sz="1800" i="1" dirty="0" smtClean="0">
                            <a:solidFill>
                              <a:srgbClr val="836967"/>
                            </a:solidFill>
                            <a:latin typeface="Cambria Math" panose="02040503050406030204" pitchFamily="18" charset="0"/>
                          </a:rPr>
                        </m:ctrlPr>
                      </m:sSubPr>
                      <m:e>
                        <m:r>
                          <a:rPr lang="en-US" sz="1800" i="1" dirty="0" smtClean="0">
                            <a:latin typeface="Cambria Math" panose="02040503050406030204" pitchFamily="18" charset="0"/>
                          </a:rPr>
                          <m:t>±</m:t>
                        </m:r>
                        <m:r>
                          <a:rPr lang="en-US" sz="1800" b="0" i="1" dirty="0" smtClean="0">
                            <a:latin typeface="Cambria Math" panose="02040503050406030204" pitchFamily="18" charset="0"/>
                          </a:rPr>
                          <m:t> </m:t>
                        </m:r>
                        <m:r>
                          <a:rPr lang="en-US" sz="1800" i="1" dirty="0" smtClean="0">
                            <a:latin typeface="Cambria Math" panose="02040503050406030204" pitchFamily="18" charset="0"/>
                          </a:rPr>
                          <m:t>𝑧</m:t>
                        </m:r>
                      </m:e>
                      <m:sub>
                        <m:r>
                          <a:rPr lang="en-US" sz="1800" i="1" dirty="0" smtClean="0">
                            <a:latin typeface="Cambria Math" panose="02040503050406030204" pitchFamily="18" charset="0"/>
                          </a:rPr>
                          <m:t>𝑐</m:t>
                        </m:r>
                      </m:sub>
                    </m:sSub>
                    <m:f>
                      <m:fPr>
                        <m:ctrlPr>
                          <a:rPr lang="en-US" sz="1800" i="1" dirty="0" smtClean="0">
                            <a:solidFill>
                              <a:srgbClr val="836967"/>
                            </a:solidFill>
                            <a:latin typeface="Cambria Math" panose="02040503050406030204" pitchFamily="18" charset="0"/>
                          </a:rPr>
                        </m:ctrlPr>
                      </m:fPr>
                      <m:num>
                        <m:r>
                          <a:rPr lang="en-US" sz="1800" i="1" dirty="0" smtClean="0">
                            <a:latin typeface="Cambria Math" panose="02040503050406030204" pitchFamily="18" charset="0"/>
                          </a:rPr>
                          <m:t>𝑠</m:t>
                        </m:r>
                      </m:num>
                      <m:den>
                        <m:rad>
                          <m:radPr>
                            <m:degHide m:val="on"/>
                            <m:ctrlPr>
                              <a:rPr lang="en-US" sz="1800" i="1" dirty="0" smtClean="0">
                                <a:solidFill>
                                  <a:srgbClr val="836967"/>
                                </a:solidFill>
                                <a:latin typeface="Cambria Math" panose="02040503050406030204" pitchFamily="18" charset="0"/>
                              </a:rPr>
                            </m:ctrlPr>
                          </m:radPr>
                          <m:deg/>
                          <m:e>
                            <m:r>
                              <a:rPr lang="en-US" sz="1800" i="1" dirty="0" smtClean="0">
                                <a:latin typeface="Cambria Math" panose="02040503050406030204" pitchFamily="18" charset="0"/>
                              </a:rPr>
                              <m:t>𝑛</m:t>
                            </m:r>
                          </m:e>
                        </m:rad>
                      </m:den>
                    </m:f>
                  </m:oMath>
                </a14:m>
                <a:r>
                  <a:rPr lang="en-US" sz="1800" dirty="0"/>
                  <a:t> </a:t>
                </a:r>
                <a:endParaRPr lang="en-US" sz="180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573813C-B1ED-4B21-BC6D-F0B81A2188A4}"/>
                  </a:ext>
                </a:extLst>
              </p:cNvPr>
              <p:cNvSpPr txBox="1">
                <a:spLocks noRot="1" noChangeAspect="1" noMove="1" noResize="1" noEditPoints="1" noAdjustHandles="1" noChangeArrowheads="1" noChangeShapeType="1" noTextEdit="1"/>
              </p:cNvSpPr>
              <p:nvPr/>
            </p:nvSpPr>
            <p:spPr>
              <a:xfrm>
                <a:off x="4608233" y="5839916"/>
                <a:ext cx="6096000" cy="570028"/>
              </a:xfrm>
              <a:prstGeom prst="rect">
                <a:avLst/>
              </a:prstGeom>
              <a:blipFill>
                <a:blip r:embed="rId4"/>
                <a:stretch>
                  <a:fillRect/>
                </a:stretch>
              </a:blipFill>
            </p:spPr>
            <p:txBody>
              <a:bodyPr/>
              <a:lstStyle/>
              <a:p>
                <a:r>
                  <a:rPr lang="en-US">
                    <a:noFill/>
                  </a:rPr>
                  <a:t> </a:t>
                </a:r>
              </a:p>
            </p:txBody>
          </p:sp>
        </mc:Fallback>
      </mc:AlternateContent>
      <p:sp>
        <p:nvSpPr>
          <p:cNvPr id="9" name="Arc 8">
            <a:extLst>
              <a:ext uri="{FF2B5EF4-FFF2-40B4-BE49-F238E27FC236}">
                <a16:creationId xmlns:a16="http://schemas.microsoft.com/office/drawing/2014/main" id="{03251232-3DCD-4129-A419-3430220DB8D7}"/>
              </a:ext>
            </a:extLst>
          </p:cNvPr>
          <p:cNvSpPr/>
          <p:nvPr/>
        </p:nvSpPr>
        <p:spPr>
          <a:xfrm rot="10020050">
            <a:off x="5571785" y="5030349"/>
            <a:ext cx="5358149" cy="1369645"/>
          </a:xfrm>
          <a:prstGeom prst="arc">
            <a:avLst>
              <a:gd name="adj1" fmla="val 17716640"/>
              <a:gd name="adj2" fmla="val 0"/>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398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Populations, Samples, and Parameters</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5" y="1435608"/>
            <a:ext cx="7407472" cy="5203490"/>
          </a:xfrm>
        </p:spPr>
        <p:txBody>
          <a:bodyPr>
            <a:normAutofit/>
          </a:bodyPr>
          <a:lstStyle/>
          <a:p>
            <a:r>
              <a:rPr lang="en-US" b="1" dirty="0">
                <a:solidFill>
                  <a:schemeClr val="tx1"/>
                </a:solidFill>
              </a:rPr>
              <a:t>In statistics, we are often trying to infer things about a population based on a sample.  </a:t>
            </a:r>
          </a:p>
          <a:p>
            <a:r>
              <a:rPr lang="en-US" b="1" dirty="0">
                <a:solidFill>
                  <a:srgbClr val="FF0000"/>
                </a:solidFill>
              </a:rPr>
              <a:t>Population</a:t>
            </a:r>
            <a:r>
              <a:rPr lang="en-US" b="1" dirty="0"/>
              <a:t> </a:t>
            </a:r>
            <a:r>
              <a:rPr lang="en-US" dirty="0"/>
              <a:t>– A particular group of interest such as “</a:t>
            </a:r>
            <a:r>
              <a:rPr lang="en-US" b="1" i="1" u="sng" dirty="0"/>
              <a:t>all</a:t>
            </a:r>
            <a:r>
              <a:rPr lang="en-US" dirty="0"/>
              <a:t> seniors over the age of 65 in the United States” or “</a:t>
            </a:r>
            <a:r>
              <a:rPr lang="en-US" b="1" i="1" u="sng" dirty="0"/>
              <a:t>all</a:t>
            </a:r>
            <a:r>
              <a:rPr lang="en-US" dirty="0"/>
              <a:t> golden retrievers in Scotland.”</a:t>
            </a:r>
          </a:p>
          <a:p>
            <a:r>
              <a:rPr lang="en-US" b="1" dirty="0">
                <a:solidFill>
                  <a:srgbClr val="FF0000"/>
                </a:solidFill>
              </a:rPr>
              <a:t>Parameter</a:t>
            </a:r>
            <a:r>
              <a:rPr lang="en-US" b="1" dirty="0"/>
              <a:t> – </a:t>
            </a:r>
            <a:r>
              <a:rPr lang="en-US" dirty="0"/>
              <a:t>Numerical description of a population characteristic (e.g. average age of college graduates in the United States).</a:t>
            </a:r>
          </a:p>
          <a:p>
            <a:r>
              <a:rPr lang="en-US" b="1" dirty="0">
                <a:solidFill>
                  <a:srgbClr val="FF0000"/>
                </a:solidFill>
              </a:rPr>
              <a:t>Sample</a:t>
            </a:r>
            <a:r>
              <a:rPr lang="en-US" b="1" dirty="0"/>
              <a:t> – </a:t>
            </a:r>
            <a:r>
              <a:rPr lang="en-US" dirty="0"/>
              <a:t>A subset of the population that is ideally random and unbiased (e.g. 100 randomly sampled college graduates in the United States), so we can infer parameters about the population.</a:t>
            </a:r>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9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a:t>
            </a:r>
          </a:p>
        </p:txBody>
      </p:sp>
      <p:sp>
        <p:nvSpPr>
          <p:cNvPr id="4" name="Rectangle 1">
            <a:extLst>
              <a:ext uri="{FF2B5EF4-FFF2-40B4-BE49-F238E27FC236}">
                <a16:creationId xmlns:a16="http://schemas.microsoft.com/office/drawing/2014/main" id="{8B34A1E2-8B32-4409-AB08-3E5C266AD973}"/>
              </a:ext>
            </a:extLst>
          </p:cNvPr>
          <p:cNvSpPr>
            <a:spLocks noChangeArrowheads="1"/>
          </p:cNvSpPr>
          <p:nvPr/>
        </p:nvSpPr>
        <p:spPr bwMode="auto">
          <a:xfrm>
            <a:off x="1875693" y="1331631"/>
            <a:ext cx="534572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with sample mean of 65.13, sample std of 2.05?</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65.13</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(64.40835915701992, 65.85164084298007)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 (SciPy)</a:t>
            </a: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
        <p:nvSpPr>
          <p:cNvPr id="3" name="Rectangle 1">
            <a:extLst>
              <a:ext uri="{FF2B5EF4-FFF2-40B4-BE49-F238E27FC236}">
                <a16:creationId xmlns:a16="http://schemas.microsoft.com/office/drawing/2014/main" id="{51065FA4-0E94-485E-9BD3-1E17C29C72D9}"/>
              </a:ext>
            </a:extLst>
          </p:cNvPr>
          <p:cNvSpPr>
            <a:spLocks noChangeArrowheads="1"/>
          </p:cNvSpPr>
          <p:nvPr/>
        </p:nvSpPr>
        <p:spPr bwMode="auto">
          <a:xfrm>
            <a:off x="1769035" y="1272641"/>
            <a:ext cx="6185647"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 mean=</a:t>
            </a:r>
            <a:r>
              <a:rPr kumimoji="0" lang="en-US" altLang="en-US" sz="1400" b="0" i="0" u="none" strike="noStrike" cap="none" normalizeH="0" baseline="0" dirty="0">
                <a:ln>
                  <a:noFill/>
                </a:ln>
                <a:solidFill>
                  <a:srgbClr val="0000FF"/>
                </a:solidFill>
                <a:effectLst/>
                <a:latin typeface="JetBrains Mono"/>
              </a:rPr>
              <a:t>0.0</a:t>
            </a:r>
            <a:r>
              <a:rPr kumimoji="0" lang="en-US" altLang="en-US" sz="1400" b="0" i="0" u="none" strike="noStrike" cap="none" normalizeH="0" baseline="0" dirty="0">
                <a:ln>
                  <a:noFill/>
                </a:ln>
                <a:solidFill>
                  <a:srgbClr val="000000"/>
                </a:solidFill>
                <a:effectLst/>
                <a:latin typeface="JetBrains Mono"/>
              </a:rPr>
              <a:t>, std=</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a:t>
            </a:r>
            <a:r>
              <a:rPr kumimoji="0" lang="en-US" altLang="en-US" sz="1400" b="0" i="0" u="none" strike="noStrike" cap="none" normalizeH="0" baseline="0" dirty="0">
                <a:ln>
                  <a:noFill/>
                </a:ln>
                <a:solidFill>
                  <a:srgbClr val="000000"/>
                </a:solidFill>
                <a:effectLst/>
                <a:latin typeface="JetBrains Mono"/>
              </a:rPr>
              <a:t> = norm(</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=mean,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(p,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Sample size must be greater than 30</a:t>
            </a:r>
            <a:br>
              <a:rPr kumimoji="0" lang="en-US" altLang="en-US" sz="1400" b="0" i="1" u="none" strike="noStrike" cap="none" normalizeH="0" baseline="0" dirty="0">
                <a:ln>
                  <a:noFill/>
                </a:ln>
                <a:solidFill>
                  <a:srgbClr val="808080"/>
                </a:solidFill>
                <a:effectLst/>
                <a:latin typeface="JetBrains Mono"/>
              </a:rPr>
            </a:b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a:ln>
                  <a:noFill/>
                </a:ln>
                <a:solidFill>
                  <a:srgbClr val="000000"/>
                </a:solidFill>
                <a:effectLst/>
                <a:latin typeface="JetBrains Mono"/>
              </a:rPr>
              <a:t>lower, upper =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 lower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upper_ci</a:t>
            </a:r>
            <a:r>
              <a:rPr kumimoji="0" lang="en-US" altLang="en-US" sz="1400" b="0" i="0" u="none" strike="noStrike" cap="none" normalizeH="0" baseline="0" dirty="0">
                <a:ln>
                  <a:noFill/>
                </a:ln>
                <a:solidFill>
                  <a:srgbClr val="000000"/>
                </a:solidFill>
                <a:effectLst/>
                <a:latin typeface="JetBrains Mono"/>
              </a:rPr>
              <a:t> = upper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upper_ci</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with sample mean of 65.13, sample std of 2.05?</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p</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65.13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2.05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(64.40835915701992, 65.85164084298007)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03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8"/>
            <a:ext cx="6877119" cy="3977640"/>
          </a:xfrm>
        </p:spPr>
        <p:txBody>
          <a:bodyPr>
            <a:normAutofit fontScale="92500" lnSpcReduction="2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p:txBody>
      </p:sp>
      <p:pic>
        <p:nvPicPr>
          <p:cNvPr id="4" name="Picture 5">
            <a:extLst>
              <a:ext uri="{FF2B5EF4-FFF2-40B4-BE49-F238E27FC236}">
                <a16:creationId xmlns:a16="http://schemas.microsoft.com/office/drawing/2014/main" id="{E222843A-64CD-4A05-8104-AF18D21DE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758326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 ANSWER</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7"/>
            <a:ext cx="6119213" cy="4543161"/>
          </a:xfrm>
        </p:spPr>
        <p:txBody>
          <a:bodyPr>
            <a:normAutofit fontScale="92500" lnSpcReduction="1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r>
              <a:rPr kumimoji="0" lang="en-US" altLang="en-US" sz="1800" b="0" u="none" strike="noStrike" cap="none" normalizeH="0" baseline="0" dirty="0">
                <a:ln>
                  <a:noFill/>
                </a:ln>
                <a:solidFill>
                  <a:srgbClr val="00B050"/>
                </a:solidFill>
                <a:effectLst/>
                <a:latin typeface="JetBrains Mono"/>
              </a:rPr>
              <a:t>(1.7026, 1.7285)</a:t>
            </a:r>
            <a:endParaRPr lang="en-US" dirty="0">
              <a:solidFill>
                <a:srgbClr val="00B050"/>
              </a:solidFill>
            </a:endParaRPr>
          </a:p>
        </p:txBody>
      </p:sp>
      <p:sp>
        <p:nvSpPr>
          <p:cNvPr id="4" name="Rectangle 1">
            <a:extLst>
              <a:ext uri="{FF2B5EF4-FFF2-40B4-BE49-F238E27FC236}">
                <a16:creationId xmlns:a16="http://schemas.microsoft.com/office/drawing/2014/main" id="{6080F425-FF86-45E5-AE92-F6E6BAE081EA}"/>
              </a:ext>
            </a:extLst>
          </p:cNvPr>
          <p:cNvSpPr>
            <a:spLocks noChangeArrowheads="1"/>
          </p:cNvSpPr>
          <p:nvPr/>
        </p:nvSpPr>
        <p:spPr bwMode="auto">
          <a:xfrm>
            <a:off x="6775938" y="1470130"/>
            <a:ext cx="470486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.99</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1.715588</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0.029252</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34</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(1.7026658973748656, 1.7285101026251342)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437E333-0E65-4A7C-A7E8-4EC638B3B95C}"/>
              </a:ext>
            </a:extLst>
          </p:cNvPr>
          <p:cNvSpPr/>
          <p:nvPr/>
        </p:nvSpPr>
        <p:spPr>
          <a:xfrm>
            <a:off x="521207" y="5422393"/>
            <a:ext cx="1753070" cy="520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9428A3-27F0-4873-A30F-8A5D7DC0D5B5}"/>
              </a:ext>
            </a:extLst>
          </p:cNvPr>
          <p:cNvSpPr txBox="1"/>
          <p:nvPr/>
        </p:nvSpPr>
        <p:spPr>
          <a:xfrm>
            <a:off x="2391507" y="5315578"/>
            <a:ext cx="3704493" cy="1178527"/>
          </a:xfrm>
          <a:prstGeom prst="rect">
            <a:avLst/>
          </a:prstGeom>
        </p:spPr>
        <p:txBody>
          <a:bodyPr vert="horz" wrap="square" lIns="91440" tIns="45720" rIns="91440" bIns="45720" rtlCol="0">
            <a:normAutofit/>
          </a:bodyPr>
          <a:lstStyle/>
          <a:p>
            <a:pPr algn="l">
              <a:spcAft>
                <a:spcPts val="2000"/>
              </a:spcAft>
            </a:pPr>
            <a:r>
              <a:rPr lang="en-US" sz="1600" dirty="0">
                <a:solidFill>
                  <a:srgbClr val="00B050"/>
                </a:solidFill>
                <a:latin typeface="Segoe UI" panose="020B0502040204020203" pitchFamily="34" charset="0"/>
                <a:cs typeface="Segoe UI" panose="020B0502040204020203" pitchFamily="34" charset="0"/>
              </a:rPr>
              <a:t>Assuming my tool is accurate, it is unlikely the average diameter is 1.75mm because there’s 99% probability it falls in this range! </a:t>
            </a:r>
          </a:p>
        </p:txBody>
      </p:sp>
    </p:spTree>
    <p:extLst>
      <p:ext uri="{BB962C8B-B14F-4D97-AF65-F5344CB8AC3E}">
        <p14:creationId xmlns:p14="http://schemas.microsoft.com/office/powerpoint/2010/main" val="196893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P-Values and Z-Tests</a:t>
            </a:r>
          </a:p>
        </p:txBody>
      </p:sp>
    </p:spTree>
    <p:extLst>
      <p:ext uri="{BB962C8B-B14F-4D97-AF65-F5344CB8AC3E}">
        <p14:creationId xmlns:p14="http://schemas.microsoft.com/office/powerpoint/2010/main" val="2625132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BB2-46E7-43E6-88DA-907663488826}"/>
              </a:ext>
            </a:extLst>
          </p:cNvPr>
          <p:cNvSpPr>
            <a:spLocks noGrp="1"/>
          </p:cNvSpPr>
          <p:nvPr>
            <p:ph type="title"/>
          </p:nvPr>
        </p:nvSpPr>
        <p:spPr/>
        <p:txBody>
          <a:bodyPr/>
          <a:lstStyle/>
          <a:p>
            <a:r>
              <a:rPr lang="en-US"/>
              <a:t>P-Values and Statistical Significance</a:t>
            </a:r>
          </a:p>
        </p:txBody>
      </p:sp>
      <p:sp>
        <p:nvSpPr>
          <p:cNvPr id="3" name="Content Placeholder 2">
            <a:extLst>
              <a:ext uri="{FF2B5EF4-FFF2-40B4-BE49-F238E27FC236}">
                <a16:creationId xmlns:a16="http://schemas.microsoft.com/office/drawing/2014/main" id="{0A93F5D6-7E39-4A54-A066-26DB15849854}"/>
              </a:ext>
            </a:extLst>
          </p:cNvPr>
          <p:cNvSpPr>
            <a:spLocks noGrp="1"/>
          </p:cNvSpPr>
          <p:nvPr>
            <p:ph sz="quarter" idx="10"/>
          </p:nvPr>
        </p:nvSpPr>
        <p:spPr>
          <a:xfrm>
            <a:off x="521207" y="1411958"/>
            <a:ext cx="8108443" cy="4997985"/>
          </a:xfrm>
        </p:spPr>
        <p:txBody>
          <a:bodyPr>
            <a:normAutofit fontScale="85000" lnSpcReduction="20000"/>
          </a:bodyPr>
          <a:lstStyle/>
          <a:p>
            <a:r>
              <a:rPr lang="en-US" sz="1600" b="1" dirty="0"/>
              <a:t>DISCUSSION: </a:t>
            </a:r>
            <a:r>
              <a:rPr lang="en-US" sz="1600" dirty="0"/>
              <a:t>what does it mean when someone says an outcome is “statistically significant?”</a:t>
            </a:r>
          </a:p>
          <a:p>
            <a:r>
              <a:rPr lang="en-US" sz="1600" b="1" dirty="0"/>
              <a:t>A </a:t>
            </a:r>
            <a:r>
              <a:rPr lang="en-US" sz="1600" b="1" dirty="0">
                <a:solidFill>
                  <a:srgbClr val="FF0000"/>
                </a:solidFill>
              </a:rPr>
              <a:t>p-value</a:t>
            </a:r>
            <a:r>
              <a:rPr lang="en-US" sz="1600" b="1" dirty="0"/>
              <a:t> is the probability that you have gotten an outcome by random luck, rather than because of a changed variable.</a:t>
            </a:r>
          </a:p>
          <a:p>
            <a:pPr>
              <a:spcBef>
                <a:spcPts val="600"/>
              </a:spcBef>
              <a:spcAft>
                <a:spcPts val="600"/>
              </a:spcAft>
            </a:pPr>
            <a:r>
              <a:rPr lang="en-US" sz="1600" b="1" dirty="0"/>
              <a:t>The p-value was invented by Ronald Fisher in 1925, and it is best demonstrated in his party experiment:</a:t>
            </a:r>
            <a:r>
              <a:rPr lang="en-US" sz="1600" b="1" baseline="30000" dirty="0"/>
              <a:t>1</a:t>
            </a:r>
          </a:p>
          <a:p>
            <a:pPr marL="285750" indent="-285750">
              <a:spcBef>
                <a:spcPts val="600"/>
              </a:spcBef>
              <a:spcAft>
                <a:spcPts val="600"/>
              </a:spcAft>
              <a:buFont typeface="Arial" panose="020B0604020202020204" pitchFamily="34" charset="0"/>
              <a:buChar char="•"/>
            </a:pPr>
            <a:r>
              <a:rPr lang="en-US" sz="1600" dirty="0"/>
              <a:t>A colleague claimed she could detect when tea was poured before milk, so he made her 8 cups of tea as an experiment.</a:t>
            </a:r>
          </a:p>
          <a:p>
            <a:pPr marL="285750" indent="-285750">
              <a:spcBef>
                <a:spcPts val="600"/>
              </a:spcBef>
              <a:spcAft>
                <a:spcPts val="600"/>
              </a:spcAft>
              <a:buFont typeface="Arial" panose="020B0604020202020204" pitchFamily="34" charset="0"/>
              <a:buChar char="•"/>
            </a:pPr>
            <a:r>
              <a:rPr lang="en-US" sz="1600" dirty="0"/>
              <a:t>4 had milk poured first, the other 4 had tea poured first. </a:t>
            </a:r>
          </a:p>
          <a:p>
            <a:pPr marL="285750" indent="-285750">
              <a:spcBef>
                <a:spcPts val="600"/>
              </a:spcBef>
              <a:spcAft>
                <a:spcPts val="600"/>
              </a:spcAft>
              <a:buFont typeface="Arial" panose="020B0604020202020204" pitchFamily="34" charset="0"/>
              <a:buChar char="•"/>
            </a:pPr>
            <a:r>
              <a:rPr lang="en-US" sz="1600" dirty="0"/>
              <a:t>She identified them all correctly, and the probability of this happening by chance is 1 in 70, or 0.01428571, which is the P-value. </a:t>
            </a:r>
          </a:p>
          <a:p>
            <a:r>
              <a:rPr lang="en-US" sz="1600" b="1" dirty="0">
                <a:solidFill>
                  <a:srgbClr val="FF0000"/>
                </a:solidFill>
              </a:rPr>
              <a:t>Conventionally a p-value of .05 or less is considered statistically significant</a:t>
            </a:r>
            <a:r>
              <a:rPr lang="en-US" sz="1600" b="1" dirty="0"/>
              <a:t>, although this </a:t>
            </a:r>
            <a:r>
              <a:rPr lang="en-US" sz="1600" b="1" i="1" u="sng" dirty="0">
                <a:solidFill>
                  <a:schemeClr val="tx1"/>
                </a:solidFill>
              </a:rPr>
              <a:t>arbitrary</a:t>
            </a:r>
            <a:r>
              <a:rPr lang="en-US" sz="1600" b="1" dirty="0"/>
              <a:t> number has come under scrutiny as data availability has made statistically significant findings (which can still occur by chance) not hard to produce.</a:t>
            </a:r>
          </a:p>
        </p:txBody>
      </p:sp>
      <p:grpSp>
        <p:nvGrpSpPr>
          <p:cNvPr id="6" name="Graphic 4" descr="Chinese Teapot And Cup">
            <a:extLst>
              <a:ext uri="{FF2B5EF4-FFF2-40B4-BE49-F238E27FC236}">
                <a16:creationId xmlns:a16="http://schemas.microsoft.com/office/drawing/2014/main" id="{A1EEA773-486B-4FF7-8188-65E5F0EF4D3B}"/>
              </a:ext>
            </a:extLst>
          </p:cNvPr>
          <p:cNvGrpSpPr/>
          <p:nvPr/>
        </p:nvGrpSpPr>
        <p:grpSpPr>
          <a:xfrm>
            <a:off x="9378166" y="1543644"/>
            <a:ext cx="1422912" cy="982860"/>
            <a:chOff x="9898829" y="1512689"/>
            <a:chExt cx="1422912" cy="982860"/>
          </a:xfrm>
        </p:grpSpPr>
        <p:sp>
          <p:nvSpPr>
            <p:cNvPr id="7" name="Freeform: Shape 6">
              <a:extLst>
                <a:ext uri="{FF2B5EF4-FFF2-40B4-BE49-F238E27FC236}">
                  <a16:creationId xmlns:a16="http://schemas.microsoft.com/office/drawing/2014/main" id="{258E3B61-6E9E-442C-9D16-36160B2DBF4C}"/>
                </a:ext>
              </a:extLst>
            </p:cNvPr>
            <p:cNvSpPr/>
            <p:nvPr/>
          </p:nvSpPr>
          <p:spPr>
            <a:xfrm>
              <a:off x="10347721" y="1512689"/>
              <a:ext cx="619125" cy="317301"/>
            </a:xfrm>
            <a:custGeom>
              <a:avLst/>
              <a:gdLst>
                <a:gd name="connsiteX0" fmla="*/ 355997 w 619125"/>
                <a:gd name="connsiteY0" fmla="*/ 133112 h 317301"/>
                <a:gd name="connsiteX1" fmla="*/ 355997 w 619125"/>
                <a:gd name="connsiteY1" fmla="*/ 125373 h 317301"/>
                <a:gd name="connsiteX2" fmla="*/ 394692 w 619125"/>
                <a:gd name="connsiteY2" fmla="*/ 68104 h 317301"/>
                <a:gd name="connsiteX3" fmla="*/ 311110 w 619125"/>
                <a:gd name="connsiteY3" fmla="*/ 0 h 317301"/>
                <a:gd name="connsiteX4" fmla="*/ 227528 w 619125"/>
                <a:gd name="connsiteY4" fmla="*/ 68104 h 317301"/>
                <a:gd name="connsiteX5" fmla="*/ 263128 w 619125"/>
                <a:gd name="connsiteY5" fmla="*/ 123825 h 317301"/>
                <a:gd name="connsiteX6" fmla="*/ 263128 w 619125"/>
                <a:gd name="connsiteY6" fmla="*/ 133112 h 317301"/>
                <a:gd name="connsiteX7" fmla="*/ 0 w 619125"/>
                <a:gd name="connsiteY7" fmla="*/ 224433 h 317301"/>
                <a:gd name="connsiteX8" fmla="*/ 309563 w 619125"/>
                <a:gd name="connsiteY8" fmla="*/ 317302 h 317301"/>
                <a:gd name="connsiteX9" fmla="*/ 619125 w 619125"/>
                <a:gd name="connsiteY9" fmla="*/ 224433 h 317301"/>
                <a:gd name="connsiteX10" fmla="*/ 355997 w 619125"/>
                <a:gd name="connsiteY10" fmla="*/ 133112 h 3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17301">
                  <a:moveTo>
                    <a:pt x="355997" y="133112"/>
                  </a:moveTo>
                  <a:lnTo>
                    <a:pt x="355997" y="125373"/>
                  </a:lnTo>
                  <a:cubicBezTo>
                    <a:pt x="379214" y="114538"/>
                    <a:pt x="393144" y="92869"/>
                    <a:pt x="394692" y="68104"/>
                  </a:cubicBezTo>
                  <a:cubicBezTo>
                    <a:pt x="394692" y="30956"/>
                    <a:pt x="357545" y="0"/>
                    <a:pt x="311110" y="0"/>
                  </a:cubicBezTo>
                  <a:cubicBezTo>
                    <a:pt x="264676" y="0"/>
                    <a:pt x="227528" y="30956"/>
                    <a:pt x="227528" y="68104"/>
                  </a:cubicBezTo>
                  <a:cubicBezTo>
                    <a:pt x="229076" y="91321"/>
                    <a:pt x="241459" y="112990"/>
                    <a:pt x="263128" y="123825"/>
                  </a:cubicBezTo>
                  <a:lnTo>
                    <a:pt x="263128" y="133112"/>
                  </a:lnTo>
                  <a:cubicBezTo>
                    <a:pt x="114538" y="139303"/>
                    <a:pt x="0" y="177998"/>
                    <a:pt x="0" y="224433"/>
                  </a:cubicBezTo>
                  <a:cubicBezTo>
                    <a:pt x="0" y="275511"/>
                    <a:pt x="139303" y="317302"/>
                    <a:pt x="309563" y="317302"/>
                  </a:cubicBezTo>
                  <a:cubicBezTo>
                    <a:pt x="479822" y="317302"/>
                    <a:pt x="619125" y="275511"/>
                    <a:pt x="619125" y="224433"/>
                  </a:cubicBezTo>
                  <a:cubicBezTo>
                    <a:pt x="619125" y="177998"/>
                    <a:pt x="504587" y="139303"/>
                    <a:pt x="355997" y="133112"/>
                  </a:cubicBezTo>
                  <a:close/>
                </a:path>
              </a:pathLst>
            </a:custGeom>
            <a:solidFill>
              <a:srgbClr val="000000"/>
            </a:solidFill>
            <a:ln w="1547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925375-5743-4C0C-BC19-B2AC535E0793}"/>
                </a:ext>
              </a:extLst>
            </p:cNvPr>
            <p:cNvSpPr/>
            <p:nvPr/>
          </p:nvSpPr>
          <p:spPr>
            <a:xfrm>
              <a:off x="9898829" y="1720908"/>
              <a:ext cx="1422912" cy="697251"/>
            </a:xfrm>
            <a:custGeom>
              <a:avLst/>
              <a:gdLst>
                <a:gd name="connsiteX0" fmla="*/ 1094330 w 1422912"/>
                <a:gd name="connsiteY0" fmla="*/ 68839 h 697251"/>
                <a:gd name="connsiteX1" fmla="*/ 758455 w 1422912"/>
                <a:gd name="connsiteY1" fmla="*/ 155517 h 697251"/>
                <a:gd name="connsiteX2" fmla="*/ 414840 w 1422912"/>
                <a:gd name="connsiteY2" fmla="*/ 58005 h 697251"/>
                <a:gd name="connsiteX3" fmla="*/ 320424 w 1422912"/>
                <a:gd name="connsiteY3" fmla="*/ 143134 h 697251"/>
                <a:gd name="connsiteX4" fmla="*/ 117660 w 1422912"/>
                <a:gd name="connsiteY4" fmla="*/ 14666 h 697251"/>
                <a:gd name="connsiteX5" fmla="*/ 27 w 1422912"/>
                <a:gd name="connsiteY5" fmla="*/ 51813 h 697251"/>
                <a:gd name="connsiteX6" fmla="*/ 111469 w 1422912"/>
                <a:gd name="connsiteY6" fmla="*/ 155517 h 697251"/>
                <a:gd name="connsiteX7" fmla="*/ 233746 w 1422912"/>
                <a:gd name="connsiteY7" fmla="*/ 414002 h 697251"/>
                <a:gd name="connsiteX8" fmla="*/ 284824 w 1422912"/>
                <a:gd name="connsiteY8" fmla="*/ 449601 h 697251"/>
                <a:gd name="connsiteX9" fmla="*/ 507709 w 1422912"/>
                <a:gd name="connsiteY9" fmla="*/ 449601 h 697251"/>
                <a:gd name="connsiteX10" fmla="*/ 506161 w 1422912"/>
                <a:gd name="connsiteY10" fmla="*/ 497583 h 697251"/>
                <a:gd name="connsiteX11" fmla="*/ 484492 w 1422912"/>
                <a:gd name="connsiteY11" fmla="*/ 636887 h 697251"/>
                <a:gd name="connsiteX12" fmla="*/ 750716 w 1422912"/>
                <a:gd name="connsiteY12" fmla="*/ 697251 h 697251"/>
                <a:gd name="connsiteX13" fmla="*/ 1068017 w 1422912"/>
                <a:gd name="connsiteY13" fmla="*/ 565687 h 697251"/>
                <a:gd name="connsiteX14" fmla="*/ 1068017 w 1422912"/>
                <a:gd name="connsiteY14" fmla="*/ 561044 h 697251"/>
                <a:gd name="connsiteX15" fmla="*/ 1115999 w 1422912"/>
                <a:gd name="connsiteY15" fmla="*/ 517705 h 697251"/>
                <a:gd name="connsiteX16" fmla="*/ 1119095 w 1422912"/>
                <a:gd name="connsiteY16" fmla="*/ 517705 h 697251"/>
                <a:gd name="connsiteX17" fmla="*/ 1125286 w 1422912"/>
                <a:gd name="connsiteY17" fmla="*/ 517705 h 697251"/>
                <a:gd name="connsiteX18" fmla="*/ 1382223 w 1422912"/>
                <a:gd name="connsiteY18" fmla="*/ 362924 h 697251"/>
                <a:gd name="connsiteX19" fmla="*/ 1406988 w 1422912"/>
                <a:gd name="connsiteY19" fmla="*/ 95152 h 697251"/>
                <a:gd name="connsiteX20" fmla="*/ 1360554 w 1422912"/>
                <a:gd name="connsiteY20" fmla="*/ 45622 h 697251"/>
                <a:gd name="connsiteX21" fmla="*/ 1094330 w 1422912"/>
                <a:gd name="connsiteY21" fmla="*/ 68839 h 697251"/>
                <a:gd name="connsiteX22" fmla="*/ 1301737 w 1422912"/>
                <a:gd name="connsiteY22" fmla="*/ 314942 h 697251"/>
                <a:gd name="connsiteX23" fmla="*/ 1188747 w 1422912"/>
                <a:gd name="connsiteY23" fmla="*/ 403167 h 697251"/>
                <a:gd name="connsiteX24" fmla="*/ 1211964 w 1422912"/>
                <a:gd name="connsiteY24" fmla="*/ 285533 h 697251"/>
                <a:gd name="connsiteX25" fmla="*/ 1167077 w 1422912"/>
                <a:gd name="connsiteY25" fmla="*/ 138491 h 697251"/>
                <a:gd name="connsiteX26" fmla="*/ 1320311 w 1422912"/>
                <a:gd name="connsiteY26" fmla="*/ 130752 h 697251"/>
                <a:gd name="connsiteX27" fmla="*/ 1301737 w 1422912"/>
                <a:gd name="connsiteY27" fmla="*/ 314942 h 69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2912" h="697251">
                  <a:moveTo>
                    <a:pt x="1094330" y="68839"/>
                  </a:moveTo>
                  <a:cubicBezTo>
                    <a:pt x="1041704" y="132300"/>
                    <a:pt x="890019" y="155517"/>
                    <a:pt x="758455" y="155517"/>
                  </a:cubicBezTo>
                  <a:cubicBezTo>
                    <a:pt x="619152" y="155517"/>
                    <a:pt x="459727" y="129204"/>
                    <a:pt x="414840" y="58005"/>
                  </a:cubicBezTo>
                  <a:cubicBezTo>
                    <a:pt x="377693" y="79674"/>
                    <a:pt x="345189" y="107535"/>
                    <a:pt x="320424" y="143134"/>
                  </a:cubicBezTo>
                  <a:cubicBezTo>
                    <a:pt x="280181" y="127656"/>
                    <a:pt x="208981" y="92057"/>
                    <a:pt x="117660" y="14666"/>
                  </a:cubicBezTo>
                  <a:cubicBezTo>
                    <a:pt x="65035" y="-28673"/>
                    <a:pt x="-1521" y="36335"/>
                    <a:pt x="27" y="51813"/>
                  </a:cubicBezTo>
                  <a:cubicBezTo>
                    <a:pt x="3122" y="78126"/>
                    <a:pt x="65035" y="62648"/>
                    <a:pt x="111469" y="155517"/>
                  </a:cubicBezTo>
                  <a:cubicBezTo>
                    <a:pt x="150164" y="231360"/>
                    <a:pt x="178025" y="358280"/>
                    <a:pt x="233746" y="414002"/>
                  </a:cubicBezTo>
                  <a:cubicBezTo>
                    <a:pt x="247677" y="429480"/>
                    <a:pt x="264702" y="440314"/>
                    <a:pt x="284824" y="449601"/>
                  </a:cubicBezTo>
                  <a:lnTo>
                    <a:pt x="507709" y="449601"/>
                  </a:lnTo>
                  <a:lnTo>
                    <a:pt x="506161" y="497583"/>
                  </a:lnTo>
                  <a:cubicBezTo>
                    <a:pt x="504613" y="544018"/>
                    <a:pt x="496874" y="592000"/>
                    <a:pt x="484492" y="636887"/>
                  </a:cubicBezTo>
                  <a:cubicBezTo>
                    <a:pt x="540213" y="672486"/>
                    <a:pt x="639273" y="697251"/>
                    <a:pt x="750716" y="697251"/>
                  </a:cubicBezTo>
                  <a:cubicBezTo>
                    <a:pt x="925618" y="697251"/>
                    <a:pt x="1068017" y="638434"/>
                    <a:pt x="1068017" y="565687"/>
                  </a:cubicBezTo>
                  <a:cubicBezTo>
                    <a:pt x="1068017" y="564139"/>
                    <a:pt x="1068017" y="562592"/>
                    <a:pt x="1068017" y="561044"/>
                  </a:cubicBezTo>
                  <a:cubicBezTo>
                    <a:pt x="1085043" y="547114"/>
                    <a:pt x="1102069" y="533183"/>
                    <a:pt x="1115999" y="517705"/>
                  </a:cubicBezTo>
                  <a:cubicBezTo>
                    <a:pt x="1117547" y="517705"/>
                    <a:pt x="1117547" y="517705"/>
                    <a:pt x="1119095" y="517705"/>
                  </a:cubicBezTo>
                  <a:cubicBezTo>
                    <a:pt x="1120643" y="517705"/>
                    <a:pt x="1123738" y="517705"/>
                    <a:pt x="1125286" y="517705"/>
                  </a:cubicBezTo>
                  <a:cubicBezTo>
                    <a:pt x="1247563" y="500679"/>
                    <a:pt x="1345076" y="426384"/>
                    <a:pt x="1382223" y="362924"/>
                  </a:cubicBezTo>
                  <a:cubicBezTo>
                    <a:pt x="1434849" y="274699"/>
                    <a:pt x="1428658" y="150874"/>
                    <a:pt x="1406988" y="95152"/>
                  </a:cubicBezTo>
                  <a:cubicBezTo>
                    <a:pt x="1400797" y="71935"/>
                    <a:pt x="1382223" y="53361"/>
                    <a:pt x="1360554" y="45622"/>
                  </a:cubicBezTo>
                  <a:cubicBezTo>
                    <a:pt x="1270781" y="19309"/>
                    <a:pt x="1176364" y="28596"/>
                    <a:pt x="1094330" y="68839"/>
                  </a:cubicBezTo>
                  <a:close/>
                  <a:moveTo>
                    <a:pt x="1301737" y="314942"/>
                  </a:moveTo>
                  <a:cubicBezTo>
                    <a:pt x="1273876" y="355185"/>
                    <a:pt x="1233633" y="386141"/>
                    <a:pt x="1188747" y="403167"/>
                  </a:cubicBezTo>
                  <a:cubicBezTo>
                    <a:pt x="1204225" y="366019"/>
                    <a:pt x="1211964" y="325776"/>
                    <a:pt x="1211964" y="285533"/>
                  </a:cubicBezTo>
                  <a:cubicBezTo>
                    <a:pt x="1213512" y="232908"/>
                    <a:pt x="1198033" y="181830"/>
                    <a:pt x="1167077" y="138491"/>
                  </a:cubicBezTo>
                  <a:cubicBezTo>
                    <a:pt x="1216607" y="121465"/>
                    <a:pt x="1269233" y="118369"/>
                    <a:pt x="1320311" y="130752"/>
                  </a:cubicBezTo>
                  <a:cubicBezTo>
                    <a:pt x="1332693" y="161708"/>
                    <a:pt x="1338884" y="253029"/>
                    <a:pt x="1301737" y="314942"/>
                  </a:cubicBezTo>
                  <a:close/>
                </a:path>
              </a:pathLst>
            </a:custGeom>
            <a:solidFill>
              <a:srgbClr val="000000"/>
            </a:solidFill>
            <a:ln w="1547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C53DF47-506C-4B4A-970B-7B6EAE05F403}"/>
                </a:ext>
              </a:extLst>
            </p:cNvPr>
            <p:cNvSpPr/>
            <p:nvPr/>
          </p:nvSpPr>
          <p:spPr>
            <a:xfrm>
              <a:off x="9945290" y="2216943"/>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4CE3AC3-6573-4DCD-A067-496265750DFB}"/>
              </a:ext>
            </a:extLst>
          </p:cNvPr>
          <p:cNvSpPr/>
          <p:nvPr/>
        </p:nvSpPr>
        <p:spPr>
          <a:xfrm>
            <a:off x="9068990"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92252C1-1728-4FD7-8EE9-01B5323AE6D8}"/>
              </a:ext>
            </a:extLst>
          </p:cNvPr>
          <p:cNvSpPr/>
          <p:nvPr/>
        </p:nvSpPr>
        <p:spPr>
          <a:xfrm>
            <a:off x="9604771"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1B60FA2-F39B-4EE1-93F8-3E4BED6A67A5}"/>
              </a:ext>
            </a:extLst>
          </p:cNvPr>
          <p:cNvSpPr/>
          <p:nvPr/>
        </p:nvSpPr>
        <p:spPr>
          <a:xfrm>
            <a:off x="9068990"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EA81A3-962F-40CC-BDBB-D448733A2A3C}"/>
              </a:ext>
            </a:extLst>
          </p:cNvPr>
          <p:cNvSpPr/>
          <p:nvPr/>
        </p:nvSpPr>
        <p:spPr>
          <a:xfrm>
            <a:off x="9604771"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B925E7-F9C9-411A-B0BE-7ED2E3E6A3B6}"/>
              </a:ext>
            </a:extLst>
          </p:cNvPr>
          <p:cNvSpPr/>
          <p:nvPr/>
        </p:nvSpPr>
        <p:spPr>
          <a:xfrm>
            <a:off x="10140552"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2C836-2711-4923-A8E4-8E44734FBC8E}"/>
              </a:ext>
            </a:extLst>
          </p:cNvPr>
          <p:cNvSpPr/>
          <p:nvPr/>
        </p:nvSpPr>
        <p:spPr>
          <a:xfrm>
            <a:off x="10676333"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EA9A660-5A49-4D20-AB61-1879BFC6DD2E}"/>
              </a:ext>
            </a:extLst>
          </p:cNvPr>
          <p:cNvSpPr/>
          <p:nvPr/>
        </p:nvSpPr>
        <p:spPr>
          <a:xfrm>
            <a:off x="10140552"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307CEF-5AB2-4DE2-8C84-85D5E3871365}"/>
              </a:ext>
            </a:extLst>
          </p:cNvPr>
          <p:cNvSpPr/>
          <p:nvPr/>
        </p:nvSpPr>
        <p:spPr>
          <a:xfrm>
            <a:off x="10676333"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BD099D6-DEAB-4130-A7AF-9C57F3C36F0D}"/>
              </a:ext>
            </a:extLst>
          </p:cNvPr>
          <p:cNvSpPr txBox="1"/>
          <p:nvPr/>
        </p:nvSpPr>
        <p:spPr>
          <a:xfrm>
            <a:off x="521207" y="6596390"/>
            <a:ext cx="7316987" cy="430887"/>
          </a:xfrm>
          <a:prstGeom prst="rect">
            <a:avLst/>
          </a:prstGeom>
          <a:noFill/>
        </p:spPr>
        <p:txBody>
          <a:bodyPr wrap="square">
            <a:spAutoFit/>
          </a:bodyPr>
          <a:lstStyle/>
          <a:p>
            <a:r>
              <a:rPr lang="en-US" sz="1100" dirty="0">
                <a:hlinkClick r:id="rId3"/>
              </a:rPr>
              <a:t>https://en.wikipedia.org/wiki/Lady_tasting_tea</a:t>
            </a:r>
            <a:endParaRPr lang="en-US" sz="1100" dirty="0"/>
          </a:p>
          <a:p>
            <a:endParaRPr lang="en-US" sz="1100" dirty="0"/>
          </a:p>
        </p:txBody>
      </p:sp>
    </p:spTree>
    <p:extLst>
      <p:ext uri="{BB962C8B-B14F-4D97-AF65-F5344CB8AC3E}">
        <p14:creationId xmlns:p14="http://schemas.microsoft.com/office/powerpoint/2010/main" val="232535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7AF0-EE68-4798-9616-8E60AE05AD7E}"/>
              </a:ext>
            </a:extLst>
          </p:cNvPr>
          <p:cNvSpPr>
            <a:spLocks noGrp="1"/>
          </p:cNvSpPr>
          <p:nvPr>
            <p:ph type="title"/>
          </p:nvPr>
        </p:nvSpPr>
        <p:spPr/>
        <p:txBody>
          <a:bodyPr/>
          <a:lstStyle/>
          <a:p>
            <a:r>
              <a:rPr lang="en-US" dirty="0"/>
              <a:t>Z-Test</a:t>
            </a:r>
          </a:p>
        </p:txBody>
      </p:sp>
      <p:sp>
        <p:nvSpPr>
          <p:cNvPr id="3" name="Content Placeholder 2">
            <a:extLst>
              <a:ext uri="{FF2B5EF4-FFF2-40B4-BE49-F238E27FC236}">
                <a16:creationId xmlns:a16="http://schemas.microsoft.com/office/drawing/2014/main" id="{730F7B11-FE36-4BCB-A145-2FCC2175FBED}"/>
              </a:ext>
            </a:extLst>
          </p:cNvPr>
          <p:cNvSpPr>
            <a:spLocks noGrp="1"/>
          </p:cNvSpPr>
          <p:nvPr>
            <p:ph sz="quarter" idx="10"/>
          </p:nvPr>
        </p:nvSpPr>
        <p:spPr>
          <a:xfrm>
            <a:off x="539496" y="1435608"/>
            <a:ext cx="6195986" cy="3977640"/>
          </a:xfrm>
        </p:spPr>
        <p:txBody>
          <a:bodyPr>
            <a:normAutofit/>
          </a:bodyPr>
          <a:lstStyle/>
          <a:p>
            <a:r>
              <a:rPr lang="en-US" sz="1600" b="1" dirty="0"/>
              <a:t>Past studies have shown the mean recovery time for a cold is 18 days with a standard deviation of 1.5 days, and follows a normal distribution</a:t>
            </a:r>
          </a:p>
          <a:p>
            <a:r>
              <a:rPr lang="en-US" sz="1600" dirty="0"/>
              <a:t>This means there is a 95% chance of recovery taking between 15 and 21 days. </a:t>
            </a:r>
          </a:p>
          <a:p>
            <a:endParaRPr lang="en-US" sz="1600" dirty="0"/>
          </a:p>
          <a:p>
            <a:endParaRPr lang="en-US" sz="1600" dirty="0"/>
          </a:p>
          <a:p>
            <a:endParaRPr lang="en-US" sz="1600" dirty="0"/>
          </a:p>
          <a:p>
            <a:endParaRPr lang="en-US" sz="1600" dirty="0"/>
          </a:p>
        </p:txBody>
      </p:sp>
      <p:pic>
        <p:nvPicPr>
          <p:cNvPr id="7170" name="Picture 2" descr="Graph Preview">
            <a:extLst>
              <a:ext uri="{FF2B5EF4-FFF2-40B4-BE49-F238E27FC236}">
                <a16:creationId xmlns:a16="http://schemas.microsoft.com/office/drawing/2014/main" id="{ABA171EC-4BB9-4516-8DF5-FF9DEDAF6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6"/>
          <a:stretch/>
        </p:blipFill>
        <p:spPr bwMode="auto">
          <a:xfrm>
            <a:off x="7265002" y="1322055"/>
            <a:ext cx="4286022" cy="2526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AA38042-045D-4841-99F5-7A96EE341BDA}"/>
              </a:ext>
            </a:extLst>
          </p:cNvPr>
          <p:cNvSpPr>
            <a:spLocks noChangeArrowheads="1"/>
          </p:cNvSpPr>
          <p:nvPr/>
        </p:nvSpPr>
        <p:spPr bwMode="auto">
          <a:xfrm>
            <a:off x="640976" y="3745641"/>
            <a:ext cx="517562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Cold has 18 day mean recovery, 1.5 std dev</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18</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1.5</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1" u="none" strike="noStrike" cap="none" normalizeH="0" baseline="0" dirty="0">
                <a:ln>
                  <a:noFill/>
                </a:ln>
                <a:solidFill>
                  <a:srgbClr val="808080"/>
                </a:solidFill>
                <a:effectLst/>
                <a:latin typeface="JetBrains Mono"/>
              </a:rPr>
              <a:t># 95% of probability is within 2 standard deviations </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21</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 </a:t>
            </a:r>
            <a:r>
              <a:rPr lang="en-US" altLang="en-US" sz="1200" i="1" dirty="0">
                <a:solidFill>
                  <a:srgbClr val="808080"/>
                </a:solidFill>
                <a:latin typeface="JetBrains Mono"/>
              </a:rPr>
              <a:t># 0.9544997361036416</a:t>
            </a:r>
          </a:p>
        </p:txBody>
      </p:sp>
      <p:sp>
        <p:nvSpPr>
          <p:cNvPr id="6" name="Content Placeholder 2">
            <a:extLst>
              <a:ext uri="{FF2B5EF4-FFF2-40B4-BE49-F238E27FC236}">
                <a16:creationId xmlns:a16="http://schemas.microsoft.com/office/drawing/2014/main" id="{081A63DE-D6EC-4B8A-97F8-74DE3C37B1D2}"/>
              </a:ext>
            </a:extLst>
          </p:cNvPr>
          <p:cNvSpPr txBox="1">
            <a:spLocks/>
          </p:cNvSpPr>
          <p:nvPr/>
        </p:nvSpPr>
        <p:spPr>
          <a:xfrm>
            <a:off x="539496" y="5690763"/>
            <a:ext cx="10403542" cy="12024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1600" dirty="0"/>
              <a:t>This also means there’s a 2.5% chance of recovery taking longer than 21 days, and 2.5% chance of less than 15 days.  </a:t>
            </a:r>
          </a:p>
        </p:txBody>
      </p:sp>
      <p:sp>
        <p:nvSpPr>
          <p:cNvPr id="5" name="TextBox 4">
            <a:extLst>
              <a:ext uri="{FF2B5EF4-FFF2-40B4-BE49-F238E27FC236}">
                <a16:creationId xmlns:a16="http://schemas.microsoft.com/office/drawing/2014/main" id="{BC2F8009-4079-4880-BC36-2ECD1DD29815}"/>
              </a:ext>
            </a:extLst>
          </p:cNvPr>
          <p:cNvSpPr txBox="1"/>
          <p:nvPr/>
        </p:nvSpPr>
        <p:spPr>
          <a:xfrm>
            <a:off x="9136185" y="2274277"/>
            <a:ext cx="914400" cy="914400"/>
          </a:xfrm>
          <a:prstGeom prst="rect">
            <a:avLst/>
          </a:prstGeom>
        </p:spPr>
        <p:txBody>
          <a:bodyPr vert="horz" wrap="none" lIns="91440" tIns="45720" rIns="91440" bIns="45720" rtlCol="0">
            <a:normAutofit/>
          </a:bodyPr>
          <a:lstStyle/>
          <a:p>
            <a:pPr algn="l">
              <a:spcAft>
                <a:spcPts val="2000"/>
              </a:spcAft>
            </a:pPr>
            <a:r>
              <a:rPr lang="en-US" sz="2000" b="1" dirty="0">
                <a:solidFill>
                  <a:srgbClr val="FF0000"/>
                </a:solidFill>
                <a:latin typeface="Segoe UI" panose="020B0502040204020203" pitchFamily="34" charset="0"/>
                <a:cs typeface="Segoe UI" panose="020B0502040204020203" pitchFamily="34" charset="0"/>
              </a:rPr>
              <a:t>.95</a:t>
            </a:r>
          </a:p>
        </p:txBody>
      </p:sp>
    </p:spTree>
    <p:extLst>
      <p:ext uri="{BB962C8B-B14F-4D97-AF65-F5344CB8AC3E}">
        <p14:creationId xmlns:p14="http://schemas.microsoft.com/office/powerpoint/2010/main" val="182353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Z-Test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77500" lnSpcReduction="20000"/>
              </a:bodyPr>
              <a:lstStyle/>
              <a:p>
                <a:r>
                  <a:rPr lang="en-US" dirty="0"/>
                  <a:t>Now let’s say an experimental new drug was given to a test group pf 40 people and it took an average of 16 days to recover. </a:t>
                </a:r>
              </a:p>
              <a:p>
                <a:r>
                  <a:rPr lang="en-US" b="1" dirty="0">
                    <a:solidFill>
                      <a:schemeClr val="tx1"/>
                    </a:solidFill>
                  </a:rPr>
                  <a:t>Does the drug work? </a:t>
                </a:r>
                <a:r>
                  <a:rPr lang="en-US" dirty="0"/>
                  <a:t>What if this happened by chance and the drug had no effect?</a:t>
                </a:r>
              </a:p>
              <a:p>
                <a:r>
                  <a:rPr lang="en-US" b="1" dirty="0">
                    <a:solidFill>
                      <a:schemeClr val="tx1"/>
                    </a:solidFill>
                  </a:rPr>
                  <a:t>When we have two large sample studies (n &gt; 30) and compare them, this is known as a</a:t>
                </a:r>
                <a:r>
                  <a:rPr lang="en-US" b="1" dirty="0"/>
                  <a:t> </a:t>
                </a:r>
                <a:r>
                  <a:rPr lang="en-US" b="1" dirty="0">
                    <a:solidFill>
                      <a:srgbClr val="FF0000"/>
                    </a:solidFill>
                  </a:rPr>
                  <a:t>Z-Test</a:t>
                </a:r>
                <a:r>
                  <a:rPr lang="en-US" b="1" dirty="0"/>
                  <a:t>.  </a:t>
                </a:r>
              </a:p>
              <a:p>
                <a:pPr>
                  <a:lnSpc>
                    <a:spcPct val="120000"/>
                  </a:lnSpc>
                </a:pPr>
                <a:r>
                  <a:rPr lang="en-US" b="1" dirty="0">
                    <a:solidFill>
                      <a:schemeClr val="tx1"/>
                    </a:solidFill>
                  </a:rPr>
                  <a:t>We first establish our </a:t>
                </a:r>
                <a:r>
                  <a:rPr lang="en-US" b="1" dirty="0">
                    <a:solidFill>
                      <a:srgbClr val="FF0000"/>
                    </a:solidFill>
                  </a:rPr>
                  <a:t>null hypothesis (H0)</a:t>
                </a:r>
                <a:r>
                  <a:rPr lang="en-US" b="1" dirty="0">
                    <a:solidFill>
                      <a:schemeClr val="tx1"/>
                    </a:solidFill>
                  </a:rPr>
                  <a:t>, the status quo/currently accepted value for a parameter (i.e. the mean recovery for a cold is 18 days).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r>
                  <a:rPr lang="en-US" b="1" dirty="0"/>
                  <a:t>Our </a:t>
                </a:r>
                <a:r>
                  <a:rPr lang="en-US" b="1" dirty="0">
                    <a:solidFill>
                      <a:srgbClr val="FF0000"/>
                    </a:solidFill>
                  </a:rPr>
                  <a:t>alternative hypothesis (H1) </a:t>
                </a:r>
                <a:r>
                  <a:rPr lang="en-US" b="1" dirty="0">
                    <a:solidFill>
                      <a:schemeClr val="tx1"/>
                    </a:solidFill>
                  </a:rPr>
                  <a:t>is the claim we are testing: our drug reduces the recovery time of a cold. </a:t>
                </a:r>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a:latin typeface="Cambria Math" panose="02040503050406030204" pitchFamily="18" charset="0"/>
                        </a:rPr>
                        <m:t>&lt;18</m:t>
                      </m:r>
                    </m:oMath>
                  </m:oMathPara>
                </a14:m>
                <a:endParaRPr lang="en-US" b="1" dirty="0"/>
              </a:p>
            </p:txBody>
          </p:sp>
        </mc:Choice>
        <mc:Fallback>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74336"/>
              </a:xfrm>
              <a:blipFill>
                <a:blip r:embed="rId4"/>
                <a:stretch>
                  <a:fillRect l="-287"/>
                </a:stretch>
              </a:blipFill>
            </p:spPr>
            <p:txBody>
              <a:bodyPr/>
              <a:lstStyle/>
              <a:p>
                <a:r>
                  <a:rPr lang="en-US">
                    <a:noFill/>
                  </a:rPr>
                  <a:t> </a:t>
                </a:r>
              </a:p>
            </p:txBody>
          </p:sp>
        </mc:Fallback>
      </mc:AlternateContent>
      <p:pic>
        <p:nvPicPr>
          <p:cNvPr id="6" name="Picture 5" descr="Shape&#10;&#10;Description automatically generated">
            <a:extLst>
              <a:ext uri="{FF2B5EF4-FFF2-40B4-BE49-F238E27FC236}">
                <a16:creationId xmlns:a16="http://schemas.microsoft.com/office/drawing/2014/main" id="{5EB3DC1D-F44E-4B1C-8CF5-42121AF80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Tree>
    <p:extLst>
      <p:ext uri="{BB962C8B-B14F-4D97-AF65-F5344CB8AC3E}">
        <p14:creationId xmlns:p14="http://schemas.microsoft.com/office/powerpoint/2010/main" val="447242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 t="45805" r="-750" b="113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Discovering the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a:bodyPr>
          <a:lstStyle/>
          <a:p>
            <a:r>
              <a:rPr lang="en-US" dirty="0"/>
              <a:t>First let’s calculate the probability of recovering less than 16 days without the drug treatment (shaded on the right). </a:t>
            </a:r>
          </a:p>
        </p:txBody>
      </p:sp>
      <p:sp>
        <p:nvSpPr>
          <p:cNvPr id="4" name="Rectangle 1">
            <a:extLst>
              <a:ext uri="{FF2B5EF4-FFF2-40B4-BE49-F238E27FC236}">
                <a16:creationId xmlns:a16="http://schemas.microsoft.com/office/drawing/2014/main" id="{FEC3D093-525E-4735-B7A0-80C68B18C4A7}"/>
              </a:ext>
            </a:extLst>
          </p:cNvPr>
          <p:cNvSpPr>
            <a:spLocks noChangeArrowheads="1"/>
          </p:cNvSpPr>
          <p:nvPr/>
        </p:nvSpPr>
        <p:spPr bwMode="auto">
          <a:xfrm>
            <a:off x="593165" y="2601318"/>
            <a:ext cx="4996329"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norm</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1" u="none" strike="noStrike" cap="none" normalizeH="0" baseline="0" dirty="0">
                <a:ln>
                  <a:noFill/>
                </a:ln>
                <a:solidFill>
                  <a:srgbClr val="808080"/>
                </a:solidFill>
                <a:effectLst/>
                <a:latin typeface="JetBrains Mono"/>
              </a:rPr>
              <a:t># Cold has 18 day mean recovery, 1.5 std dev</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FF"/>
                </a:solidFill>
                <a:effectLst/>
                <a:latin typeface="JetBrains Mono"/>
              </a:rPr>
              <a:t>18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 = </a:t>
            </a:r>
            <a:r>
              <a:rPr kumimoji="0" lang="en-US" altLang="en-US" b="0" i="0" u="none" strike="noStrike" cap="none" normalizeH="0" baseline="0" dirty="0">
                <a:ln>
                  <a:noFill/>
                </a:ln>
                <a:solidFill>
                  <a:srgbClr val="0000FF"/>
                </a:solidFill>
                <a:effectLst/>
                <a:latin typeface="JetBrains Mono"/>
              </a:rPr>
              <a:t>1.5</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1" u="none" strike="noStrike" cap="none" normalizeH="0" baseline="0" dirty="0">
                <a:ln>
                  <a:noFill/>
                </a:ln>
                <a:solidFill>
                  <a:srgbClr val="808080"/>
                </a:solidFill>
                <a:effectLst/>
                <a:latin typeface="JetBrains Mono"/>
              </a:rPr>
              <a:t># Probability of 16 or less days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norm.cdf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16</a:t>
            </a:r>
            <a:r>
              <a:rPr kumimoji="0" lang="en-US" altLang="en-US" b="0" i="0" u="none" strike="noStrike" cap="none" normalizeH="0" baseline="0" dirty="0">
                <a:ln>
                  <a:noFill/>
                </a:ln>
                <a:solidFill>
                  <a:srgbClr val="000000"/>
                </a:solidFill>
                <a:effectLst/>
                <a:latin typeface="JetBrains Mono"/>
              </a:rPr>
              <a:t>, mean, </a:t>
            </a: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 </a:t>
            </a:r>
            <a:r>
              <a:rPr kumimoji="0" lang="en-US" altLang="en-US" b="0" i="1" u="none" strike="noStrike" cap="none" normalizeH="0" baseline="0" dirty="0">
                <a:ln>
                  <a:noFill/>
                </a:ln>
                <a:solidFill>
                  <a:srgbClr val="808080"/>
                </a:solidFill>
                <a:effectLst/>
                <a:latin typeface="JetBrains Mono"/>
              </a:rPr>
              <a:t># 0.09121121972586788</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71C65EC-17D9-4D29-8E9A-5ACA18940778}"/>
              </a:ext>
            </a:extLst>
          </p:cNvPr>
          <p:cNvSpPr txBox="1">
            <a:spLocks/>
          </p:cNvSpPr>
          <p:nvPr/>
        </p:nvSpPr>
        <p:spPr>
          <a:xfrm>
            <a:off x="521207" y="5617882"/>
            <a:ext cx="11007405" cy="94446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There is a 9.12% probability any person would recover in less than 16 days without the drug. </a:t>
            </a:r>
          </a:p>
        </p:txBody>
      </p:sp>
      <p:sp>
        <p:nvSpPr>
          <p:cNvPr id="8" name="TextBox 7">
            <a:extLst>
              <a:ext uri="{FF2B5EF4-FFF2-40B4-BE49-F238E27FC236}">
                <a16:creationId xmlns:a16="http://schemas.microsoft.com/office/drawing/2014/main" id="{0D7F3BD0-4DC2-4071-AA00-B3E7D4254743}"/>
              </a:ext>
            </a:extLst>
          </p:cNvPr>
          <p:cNvSpPr txBox="1"/>
          <p:nvPr/>
        </p:nvSpPr>
        <p:spPr>
          <a:xfrm>
            <a:off x="7429586" y="2852615"/>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224000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One-Sided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92500" lnSpcReduction="20000"/>
          </a:bodyPr>
          <a:lstStyle/>
          <a:p>
            <a:r>
              <a:rPr lang="en-US" b="1" dirty="0"/>
              <a:t>This</a:t>
            </a:r>
            <a:r>
              <a:rPr lang="en-US" dirty="0"/>
              <a:t> </a:t>
            </a:r>
            <a:r>
              <a:rPr lang="en-US" b="1" dirty="0"/>
              <a:t>9.12% probability of observing 16 or less days of recovery is known as the </a:t>
            </a:r>
            <a:r>
              <a:rPr lang="en-US" b="1" dirty="0">
                <a:solidFill>
                  <a:srgbClr val="FF0000"/>
                </a:solidFill>
              </a:rPr>
              <a:t>one-sided p-value</a:t>
            </a:r>
            <a:r>
              <a:rPr lang="en-US" b="1" dirty="0"/>
              <a:t>, the observed difference that could have just occurred by chance. </a:t>
            </a:r>
          </a:p>
          <a:p>
            <a:r>
              <a:rPr lang="en-US" dirty="0"/>
              <a:t>In other words, this is the equal or less likelihood we would see this observation without the drug. </a:t>
            </a:r>
          </a:p>
          <a:p>
            <a:r>
              <a:rPr lang="en-US" b="1" dirty="0"/>
              <a:t>By a traditional cutoff of </a:t>
            </a:r>
            <a:r>
              <a:rPr lang="en-US" b="1" dirty="0">
                <a:solidFill>
                  <a:srgbClr val="FF0000"/>
                </a:solidFill>
              </a:rPr>
              <a:t>5% statistical significance</a:t>
            </a:r>
            <a:r>
              <a:rPr lang="en-US" b="1" dirty="0"/>
              <a:t>, this would </a:t>
            </a:r>
            <a:r>
              <a:rPr lang="en-US" b="1" i="1" dirty="0"/>
              <a:t>fail to reject the null hypothesis</a:t>
            </a:r>
            <a:r>
              <a:rPr lang="en-US" b="1" dirty="0"/>
              <a:t> and conclude there’s no significant evidence this drug works. </a:t>
            </a:r>
          </a:p>
          <a:p>
            <a:r>
              <a:rPr lang="en-US" dirty="0"/>
              <a:t>In other words, there’s a 9.12% probability this pill did not work, and we just observed this by chance from the existing distribution and not a new one. </a:t>
            </a:r>
          </a:p>
          <a:p>
            <a:endParaRPr lang="en-US" dirty="0"/>
          </a:p>
        </p:txBody>
      </p:sp>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
        <p:nvSpPr>
          <p:cNvPr id="6" name="TextBox 5">
            <a:extLst>
              <a:ext uri="{FF2B5EF4-FFF2-40B4-BE49-F238E27FC236}">
                <a16:creationId xmlns:a16="http://schemas.microsoft.com/office/drawing/2014/main" id="{FF67DA75-E144-412E-A524-EB327BB605C9}"/>
              </a:ext>
            </a:extLst>
          </p:cNvPr>
          <p:cNvSpPr txBox="1"/>
          <p:nvPr/>
        </p:nvSpPr>
        <p:spPr>
          <a:xfrm>
            <a:off x="7476478" y="3127306"/>
            <a:ext cx="914400" cy="914400"/>
          </a:xfrm>
          <a:prstGeom prst="rect">
            <a:avLst/>
          </a:prstGeom>
        </p:spPr>
        <p:txBody>
          <a:bodyPr vert="horz" wrap="none" lIns="91440" tIns="45720" rIns="91440" bIns="45720" rtlCol="0">
            <a:normAutofit/>
          </a:bodyPr>
          <a:lstStyle/>
          <a:p>
            <a:pPr algn="l">
              <a:spcAft>
                <a:spcPts val="2000"/>
              </a:spcAft>
            </a:pPr>
            <a:r>
              <a:rPr lang="en-US" sz="1600" b="1" dirty="0">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417131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Confusing Populations with Samples </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4" y="1435608"/>
            <a:ext cx="7634687" cy="5422392"/>
          </a:xfrm>
        </p:spPr>
        <p:txBody>
          <a:bodyPr>
            <a:normAutofit/>
          </a:bodyPr>
          <a:lstStyle/>
          <a:p>
            <a:r>
              <a:rPr lang="en-US" b="1" dirty="0">
                <a:solidFill>
                  <a:srgbClr val="FF0000"/>
                </a:solidFill>
              </a:rPr>
              <a:t>IMPORTANT NOTE: </a:t>
            </a:r>
          </a:p>
          <a:p>
            <a:r>
              <a:rPr lang="en-US" b="1" dirty="0"/>
              <a:t>How we define “population” must be done carefully, and populations can act more like samples from something abstract. </a:t>
            </a:r>
          </a:p>
          <a:p>
            <a:r>
              <a:rPr lang="en-US" b="1" dirty="0"/>
              <a:t>Be mindful of this and how it impacts your objective. </a:t>
            </a:r>
          </a:p>
          <a:p>
            <a:r>
              <a:rPr lang="en-US" b="1" dirty="0"/>
              <a:t>EXAMPLE: </a:t>
            </a:r>
            <a:r>
              <a:rPr lang="en-US" dirty="0"/>
              <a:t>We are interested in flights that depart between 2PM and 3PM, but we lack enough flights at that time to reliably predict on-time performance.</a:t>
            </a:r>
          </a:p>
          <a:p>
            <a:r>
              <a:rPr lang="en-US" dirty="0"/>
              <a:t>In the above example, we might consider our flights to be samples from a theoretical population that has yet to be measured.</a:t>
            </a:r>
          </a:p>
          <a:p>
            <a:endParaRPr lang="en-US" dirty="0"/>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2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07" b="7137"/>
          <a:stretch/>
        </p:blipFill>
        <p:spPr bwMode="auto">
          <a:xfrm>
            <a:off x="7182569" y="1304943"/>
            <a:ext cx="4345927" cy="2305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Two-Sided P-Value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65192"/>
              </a:xfrm>
            </p:spPr>
            <p:txBody>
              <a:bodyPr>
                <a:normAutofit fontScale="85000" lnSpcReduction="10000"/>
              </a:bodyPr>
              <a:lstStyle/>
              <a:p>
                <a:r>
                  <a:rPr lang="en-US" b="1" dirty="0"/>
                  <a:t>What if we wanted to evaluate if the drug had *any* impact, even if it increased the duration of the cold?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smtClean="0">
                          <a:latin typeface="Cambria Math" panose="02040503050406030204" pitchFamily="18" charset="0"/>
                        </a:rPr>
                        <m:t>≠</m:t>
                      </m:r>
                      <m:r>
                        <a:rPr lang="en-US" b="1" i="0" dirty="0">
                          <a:latin typeface="Cambria Math" panose="02040503050406030204" pitchFamily="18" charset="0"/>
                        </a:rPr>
                        <m:t>18</m:t>
                      </m:r>
                    </m:oMath>
                  </m:oMathPara>
                </a14:m>
                <a:endParaRPr lang="en-US" b="1" dirty="0"/>
              </a:p>
              <a:p>
                <a:r>
                  <a:rPr lang="en-US" b="1" dirty="0"/>
                  <a:t>Should we count the symmetrical probability on the other side too? Yes!</a:t>
                </a:r>
              </a:p>
              <a:p>
                <a:r>
                  <a:rPr lang="en-US" dirty="0"/>
                  <a:t>Counting both tails of equal or less likely probability is known as the </a:t>
                </a:r>
                <a:r>
                  <a:rPr lang="en-US" b="1" dirty="0">
                    <a:solidFill>
                      <a:srgbClr val="FF0000"/>
                    </a:solidFill>
                  </a:rPr>
                  <a:t>two-sided p-value</a:t>
                </a:r>
                <a:r>
                  <a:rPr lang="en-US" dirty="0"/>
                  <a:t>, and you should prefer it as it will more reliably capture statistical significance </a:t>
                </a:r>
                <a:r>
                  <a:rPr lang="en-US" i="1" dirty="0"/>
                  <a:t>REGARDLESS OF DIRECTION</a:t>
                </a:r>
                <a:r>
                  <a:rPr lang="en-US" dirty="0"/>
                  <a:t>. </a:t>
                </a:r>
              </a:p>
              <a:p>
                <a:r>
                  <a:rPr lang="en-US" b="1" dirty="0"/>
                  <a:t>Two-sided p-values not only sets a higher threshold for significance, but it can also detect unusual activity in both tails (what if the drug prolonged colds too?) </a:t>
                </a:r>
                <a:endParaRPr lang="en-US" dirty="0"/>
              </a:p>
            </p:txBody>
          </p:sp>
        </mc:Choice>
        <mc:Fallback>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65192"/>
              </a:xfrm>
              <a:blipFill>
                <a:blip r:embed="rId4"/>
                <a:stretch>
                  <a:fillRect l="-383" r="-287" b="-614"/>
                </a:stretch>
              </a:blipFill>
            </p:spPr>
            <p:txBody>
              <a:bodyPr/>
              <a:lstStyle/>
              <a:p>
                <a:r>
                  <a:rPr lang="en-US">
                    <a:noFill/>
                  </a:rPr>
                  <a:t> </a:t>
                </a:r>
              </a:p>
            </p:txBody>
          </p:sp>
        </mc:Fallback>
      </mc:AlternateContent>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934" y="2162051"/>
            <a:ext cx="448056" cy="448056"/>
          </a:xfrm>
          <a:prstGeom prst="rect">
            <a:avLst/>
          </a:prstGeom>
        </p:spPr>
      </p:pic>
      <p:sp>
        <p:nvSpPr>
          <p:cNvPr id="4" name="Rectangle 1">
            <a:extLst>
              <a:ext uri="{FF2B5EF4-FFF2-40B4-BE49-F238E27FC236}">
                <a16:creationId xmlns:a16="http://schemas.microsoft.com/office/drawing/2014/main" id="{4CEBFB80-26C8-4BCB-8E9D-24CE71C4B7CB}"/>
              </a:ext>
            </a:extLst>
          </p:cNvPr>
          <p:cNvSpPr>
            <a:spLocks noChangeArrowheads="1"/>
          </p:cNvSpPr>
          <p:nvPr/>
        </p:nvSpPr>
        <p:spPr bwMode="auto">
          <a:xfrm>
            <a:off x="7840242" y="3673228"/>
            <a:ext cx="3281082" cy="2839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scipy.stats</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norm</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Cold has 18 day mean recovery, 1.5 std dev</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mean = </a:t>
            </a:r>
            <a:r>
              <a:rPr kumimoji="0" lang="en-US" altLang="en-US" sz="1050" b="0" i="0" u="none" strike="noStrike" cap="none" normalizeH="0" baseline="0" dirty="0">
                <a:ln>
                  <a:noFill/>
                </a:ln>
                <a:solidFill>
                  <a:srgbClr val="0000FF"/>
                </a:solidFill>
                <a:effectLst/>
                <a:latin typeface="JetBrains Mono"/>
              </a:rPr>
              <a:t>18</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1.5</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16 or less days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p1 = </a:t>
            </a:r>
            <a:r>
              <a:rPr kumimoji="0" lang="en-US" altLang="en-US" sz="1050" b="0" i="0" u="none" strike="noStrike" cap="none" normalizeH="0" baseline="0" dirty="0" err="1">
                <a:ln>
                  <a:noFill/>
                </a:ln>
                <a:solidFill>
                  <a:srgbClr val="000000"/>
                </a:solidFill>
                <a:effectLst/>
                <a:latin typeface="JetBrains Mono"/>
              </a:rPr>
              <a:t>norm.cdf</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16</a:t>
            </a:r>
            <a:r>
              <a:rPr kumimoji="0" lang="en-US" altLang="en-US" sz="1050" b="0" i="0" u="none" strike="noStrike" cap="none" normalizeH="0" baseline="0" dirty="0">
                <a:ln>
                  <a:noFill/>
                </a:ln>
                <a:solidFill>
                  <a:srgbClr val="000000"/>
                </a:solidFill>
                <a:effectLst/>
                <a:latin typeface="JetBrains Mono"/>
              </a:rPr>
              <a:t>, mean, </a:t>
            </a: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20 or more days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i="1" dirty="0">
                <a:solidFill>
                  <a:srgbClr val="808080"/>
                </a:solidFill>
                <a:latin typeface="JetBrains Mono"/>
              </a:rPr>
              <a:t># Take advantage of symmetry</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p2 = p1</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P-value of both tails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 p1 + p2</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a:t>
            </a:r>
            <a:r>
              <a:rPr kumimoji="0" lang="en-US" altLang="en-US" sz="1050" b="0" i="1" u="none" strike="noStrike" cap="none" normalizeH="0" baseline="0" dirty="0">
                <a:ln>
                  <a:noFill/>
                </a:ln>
                <a:solidFill>
                  <a:srgbClr val="808080"/>
                </a:solidFill>
                <a:effectLst/>
                <a:latin typeface="JetBrains Mono"/>
              </a:rPr>
              <a:t># 0.18242243945173575</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914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lstStyle/>
          <a:p>
            <a:r>
              <a:rPr lang="en-US" dirty="0"/>
              <a:t>Your marketing department has started a new advertising campaign and wants to know if it affected sales, which in the past averaged $11,641 a day with a standard deviation of $552. </a:t>
            </a:r>
          </a:p>
          <a:p>
            <a:r>
              <a:rPr lang="en-US" dirty="0"/>
              <a:t>The new advertising campaign ran for 45 days and averaged $11,641 in sales. </a:t>
            </a:r>
          </a:p>
          <a:p>
            <a:r>
              <a:rPr lang="en-US" dirty="0"/>
              <a:t>Did the campaign affect sales? Why or why not?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91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lstStyle/>
          <a:p>
            <a:r>
              <a:rPr lang="en-US" dirty="0"/>
              <a:t>Yes! Or very likely. The campaign worked as the p-value is .01888, which is less than .05. </a:t>
            </a:r>
          </a:p>
          <a:p>
            <a:r>
              <a:rPr lang="en-US" dirty="0"/>
              <a:t>This means there is a 1.888% chance these sales numbers  would have happened by random chance.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406F195-2663-4442-93CB-81C825CD63FC}"/>
              </a:ext>
            </a:extLst>
          </p:cNvPr>
          <p:cNvSpPr>
            <a:spLocks noChangeArrowheads="1"/>
          </p:cNvSpPr>
          <p:nvPr/>
        </p:nvSpPr>
        <p:spPr bwMode="auto">
          <a:xfrm>
            <a:off x="585694" y="3609177"/>
            <a:ext cx="3818964"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JetBrains Mono"/>
              </a:rPr>
              <a:t>from </a:t>
            </a:r>
            <a:r>
              <a:rPr kumimoji="0" lang="en-US" altLang="en-US" sz="1100" b="0" i="0" u="none" strike="noStrike" cap="none" normalizeH="0" baseline="0" dirty="0" err="1">
                <a:ln>
                  <a:noFill/>
                </a:ln>
                <a:solidFill>
                  <a:srgbClr val="000000"/>
                </a:solidFill>
                <a:effectLst/>
                <a:latin typeface="JetBrains Mono"/>
              </a:rPr>
              <a:t>scipy.stats</a:t>
            </a:r>
            <a:r>
              <a:rPr kumimoji="0" lang="en-US" altLang="en-US" sz="1100" b="0" i="0" u="none" strike="noStrike" cap="none" normalizeH="0" baseline="0" dirty="0">
                <a:ln>
                  <a:noFill/>
                </a:ln>
                <a:solidFill>
                  <a:srgbClr val="000000"/>
                </a:solidFill>
                <a:effectLst/>
                <a:latin typeface="JetBrains Mono"/>
              </a:rPr>
              <a:t> </a:t>
            </a:r>
            <a:r>
              <a:rPr kumimoji="0" lang="en-US" altLang="en-US" sz="1100" b="1" i="0" u="none" strike="noStrike" cap="none" normalizeH="0" baseline="0" dirty="0">
                <a:ln>
                  <a:noFill/>
                </a:ln>
                <a:solidFill>
                  <a:srgbClr val="000080"/>
                </a:solidFill>
                <a:effectLst/>
                <a:latin typeface="JetBrains Mono"/>
              </a:rPr>
              <a:t>import </a:t>
            </a:r>
            <a:r>
              <a:rPr kumimoji="0" lang="en-US" altLang="en-US" sz="1100" b="0" i="0" u="none" strike="noStrike" cap="none" normalizeH="0" baseline="0" dirty="0">
                <a:ln>
                  <a:noFill/>
                </a:ln>
                <a:solidFill>
                  <a:srgbClr val="000000"/>
                </a:solidFill>
                <a:effectLst/>
                <a:latin typeface="JetBrains Mono"/>
              </a:rPr>
              <a:t>norm</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$10,345 in sales on average, $552 standard deviation</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mean = </a:t>
            </a:r>
            <a:r>
              <a:rPr kumimoji="0" lang="en-US" altLang="en-US" sz="1100" b="0" i="0" u="none" strike="noStrike" cap="none" normalizeH="0" baseline="0" dirty="0">
                <a:ln>
                  <a:noFill/>
                </a:ln>
                <a:solidFill>
                  <a:srgbClr val="0000FF"/>
                </a:solidFill>
                <a:effectLst/>
                <a:latin typeface="JetBrains Mono"/>
              </a:rPr>
              <a:t>10345</a:t>
            </a:r>
            <a:br>
              <a:rPr kumimoji="0" lang="en-US" altLang="en-US" sz="1100" b="0" i="0" u="none" strike="noStrike" cap="none" normalizeH="0" baseline="0" dirty="0">
                <a:ln>
                  <a:noFill/>
                </a:ln>
                <a:solidFill>
                  <a:srgbClr val="0000FF"/>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 = </a:t>
            </a:r>
            <a:r>
              <a:rPr kumimoji="0" lang="en-US" altLang="en-US" sz="1100" b="0" i="0" u="none" strike="noStrike" cap="none" normalizeH="0" baseline="0" dirty="0">
                <a:ln>
                  <a:noFill/>
                </a:ln>
                <a:solidFill>
                  <a:srgbClr val="0000FF"/>
                </a:solidFill>
                <a:effectLst/>
                <a:latin typeface="JetBrains Mono"/>
              </a:rPr>
              <a:t>552</a:t>
            </a:r>
            <a:br>
              <a:rPr kumimoji="0" lang="en-US" altLang="en-US" sz="1100" b="0" i="0" u="none" strike="noStrike" cap="none" normalizeH="0" baseline="0" dirty="0">
                <a:ln>
                  <a:noFill/>
                </a:ln>
                <a:solidFill>
                  <a:srgbClr val="0000FF"/>
                </a:solidFill>
                <a:effectLst/>
                <a:latin typeface="JetBrains Mono"/>
              </a:rPr>
            </a:br>
            <a:br>
              <a:rPr kumimoji="0" lang="en-US" altLang="en-US" sz="1100" b="0" i="0" u="none" strike="noStrike" cap="none" normalizeH="0" baseline="0" dirty="0">
                <a:ln>
                  <a:noFill/>
                </a:ln>
                <a:solidFill>
                  <a:srgbClr val="0000FF"/>
                </a:solidFill>
                <a:effectLst/>
                <a:latin typeface="JetBrains Mono"/>
              </a:rPr>
            </a:br>
            <a:r>
              <a:rPr kumimoji="0" lang="en-US" altLang="en-US" sz="1100" b="0" i="1" u="none" strike="noStrike" cap="none" normalizeH="0" baseline="0" dirty="0">
                <a:ln>
                  <a:noFill/>
                </a:ln>
                <a:solidFill>
                  <a:srgbClr val="808080"/>
                </a:solidFill>
                <a:effectLst/>
                <a:latin typeface="JetBrains Mono"/>
              </a:rPr>
              <a:t># Probability of $11,641 or more</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p1 = </a:t>
            </a:r>
            <a:r>
              <a:rPr kumimoji="0" lang="en-US" altLang="en-US" sz="1100" b="0" i="0" u="none" strike="noStrike" cap="none" normalizeH="0" baseline="0" dirty="0">
                <a:ln>
                  <a:noFill/>
                </a:ln>
                <a:solidFill>
                  <a:srgbClr val="0000FF"/>
                </a:solidFill>
                <a:effectLst/>
                <a:latin typeface="JetBrains Mono"/>
              </a:rPr>
              <a:t>1.0 </a:t>
            </a:r>
            <a:r>
              <a:rPr kumimoji="0" lang="en-US" altLang="en-US" sz="1100" b="0" i="0" u="none" strike="noStrike" cap="none" normalizeH="0" baseline="0" dirty="0">
                <a:ln>
                  <a:noFill/>
                </a:ln>
                <a:solidFill>
                  <a:srgbClr val="000000"/>
                </a:solidFill>
                <a:effectLst/>
                <a:latin typeface="JetBrains Mono"/>
              </a:rPr>
              <a:t>- </a:t>
            </a:r>
            <a:r>
              <a:rPr kumimoji="0" lang="en-US" altLang="en-US" sz="1100" b="0" i="0" u="none" strike="noStrike" cap="none" normalizeH="0" baseline="0" dirty="0" err="1">
                <a:ln>
                  <a:noFill/>
                </a:ln>
                <a:solidFill>
                  <a:srgbClr val="000000"/>
                </a:solidFill>
                <a:effectLst/>
                <a:latin typeface="JetBrains Mono"/>
              </a:rPr>
              <a:t>norm.cdf</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a:ln>
                  <a:noFill/>
                </a:ln>
                <a:solidFill>
                  <a:srgbClr val="0000FF"/>
                </a:solidFill>
                <a:effectLst/>
                <a:latin typeface="JetBrains Mono"/>
              </a:rPr>
              <a:t>11641</a:t>
            </a:r>
            <a:r>
              <a:rPr kumimoji="0" lang="en-US" altLang="en-US" sz="1100" b="0" i="0" u="none" strike="noStrike" cap="none" normalizeH="0" baseline="0" dirty="0">
                <a:ln>
                  <a:noFill/>
                </a:ln>
                <a:solidFill>
                  <a:srgbClr val="000000"/>
                </a:solidFill>
                <a:effectLst/>
                <a:latin typeface="JetBrains Mono"/>
              </a:rPr>
              <a:t>, mean, </a:t>
            </a: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Take advantage of symmetry for other side</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p2 = p1</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P-value of both tails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 p1 + p2</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a:t>
            </a:r>
            <a:r>
              <a:rPr kumimoji="0" lang="en-US" altLang="en-US" sz="1100" b="0" i="1" u="none" strike="noStrike" cap="none" normalizeH="0" baseline="0" dirty="0">
                <a:ln>
                  <a:noFill/>
                </a:ln>
                <a:solidFill>
                  <a:srgbClr val="808080"/>
                </a:solidFill>
                <a:effectLst/>
                <a:latin typeface="JetBrains Mono"/>
              </a:rPr>
              <a:t># 0.01888333596496139</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3392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T-Distribution</a:t>
            </a:r>
          </a:p>
        </p:txBody>
      </p:sp>
    </p:spTree>
    <p:extLst>
      <p:ext uri="{BB962C8B-B14F-4D97-AF65-F5344CB8AC3E}">
        <p14:creationId xmlns:p14="http://schemas.microsoft.com/office/powerpoint/2010/main" val="3686893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Student T-Distribution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21207" y="1341821"/>
                <a:ext cx="6243798" cy="5240111"/>
              </a:xfrm>
            </p:spPr>
            <p:txBody>
              <a:bodyPr>
                <a:normAutofit fontScale="85000" lnSpcReduction="20000"/>
              </a:bodyPr>
              <a:lstStyle/>
              <a:p>
                <a:r>
                  <a:rPr lang="en-US" b="1" dirty="0"/>
                  <a:t>The </a:t>
                </a:r>
                <a:r>
                  <a:rPr lang="en-US" b="1" dirty="0">
                    <a:solidFill>
                      <a:srgbClr val="FF0000"/>
                    </a:solidFill>
                  </a:rPr>
                  <a:t>T-distribution </a:t>
                </a:r>
                <a:r>
                  <a:rPr lang="en-US" b="1" dirty="0"/>
                  <a:t>closely resembles the standard normal distribution, but it allows us to account for variance when we have 30 or less items in a sample. </a:t>
                </a:r>
              </a:p>
              <a:p>
                <a:r>
                  <a:rPr lang="en-US" dirty="0"/>
                  <a:t>Rather than have a mean and standard deviation, it instead only has one parameter: degrees of freedom. </a:t>
                </a:r>
              </a:p>
              <a:p>
                <a:r>
                  <a:rPr lang="en-US" dirty="0"/>
                  <a:t>The </a:t>
                </a:r>
                <a:r>
                  <a:rPr lang="en-US" b="1" dirty="0">
                    <a:solidFill>
                      <a:srgbClr val="FF0000"/>
                    </a:solidFill>
                  </a:rPr>
                  <a:t>degrees of freedom </a:t>
                </a:r>
                <a:r>
                  <a:rPr lang="en-US" dirty="0"/>
                  <a:t>is sample size minus 1: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𝑑𝑜𝑓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p>
                <a:r>
                  <a:rPr lang="en-US" b="1" dirty="0"/>
                  <a:t>Note that it has fatter tails to capture more variance, and when degrees of freedom exceeds 30, it approaches the normal distribution. </a:t>
                </a:r>
              </a:p>
              <a:p>
                <a:r>
                  <a:rPr lang="en-US" b="1" dirty="0"/>
                  <a:t>The smaller the sample size, the more variance it has. </a:t>
                </a:r>
              </a:p>
              <a:p>
                <a:r>
                  <a:rPr lang="en-US" dirty="0"/>
                  <a:t>Desmos graph: </a:t>
                </a:r>
                <a:r>
                  <a:rPr lang="en-US" dirty="0">
                    <a:hlinkClick r:id="rId2"/>
                  </a:rPr>
                  <a:t>https://www.desmos.com/calculator/h7lbfelf7b</a:t>
                </a:r>
                <a:endParaRPr lang="en-US" dirty="0"/>
              </a:p>
            </p:txBody>
          </p:sp>
        </mc:Choice>
        <mc:Fallback>
          <p:sp>
            <p:nvSpPr>
              <p:cNvPr id="3" name="Content Placeholder 2">
                <a:extLst>
                  <a:ext uri="{FF2B5EF4-FFF2-40B4-BE49-F238E27FC236}">
                    <a16:creationId xmlns:a16="http://schemas.microsoft.com/office/drawing/2014/main" id="{89C9E662-BB40-4AE7-9BDC-F78BFA1D375E}"/>
                  </a:ext>
                </a:extLst>
              </p:cNvPr>
              <p:cNvSpPr>
                <a:spLocks noGrp="1" noRot="1" noChangeAspect="1" noMove="1" noResize="1" noEditPoints="1" noAdjustHandles="1" noChangeArrowheads="1" noChangeShapeType="1" noTextEdit="1"/>
              </p:cNvSpPr>
              <p:nvPr>
                <p:ph sz="quarter" idx="10"/>
              </p:nvPr>
            </p:nvSpPr>
            <p:spPr>
              <a:xfrm>
                <a:off x="521207" y="1341821"/>
                <a:ext cx="6243798" cy="5240111"/>
              </a:xfrm>
              <a:blipFill>
                <a:blip r:embed="rId3"/>
                <a:stretch>
                  <a:fillRect l="-293" b="-930"/>
                </a:stretch>
              </a:blipFill>
            </p:spPr>
            <p:txBody>
              <a:bodyPr/>
              <a:lstStyle/>
              <a:p>
                <a:r>
                  <a:rPr lang="en-US">
                    <a:noFill/>
                  </a:rPr>
                  <a:t> </a:t>
                </a:r>
              </a:p>
            </p:txBody>
          </p:sp>
        </mc:Fallback>
      </mc:AlternateContent>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53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Using the T-Distribution</a:t>
            </a:r>
          </a:p>
        </p:txBody>
      </p:sp>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39496" y="1435606"/>
            <a:ext cx="6243798" cy="5240111"/>
          </a:xfrm>
        </p:spPr>
        <p:txBody>
          <a:bodyPr>
            <a:normAutofit/>
          </a:bodyPr>
          <a:lstStyle/>
          <a:p>
            <a:r>
              <a:rPr lang="en-US" b="1" dirty="0"/>
              <a:t>You might see where this can be useful… if I have a sample size that is 30 or less, I can use a T-distribution instead of the normal distribution to create a wider confidence interval. </a:t>
            </a:r>
          </a:p>
          <a:p>
            <a:r>
              <a:rPr lang="en-US" dirty="0"/>
              <a:t>This captures a greater uncertainty about the mean by increasing variance..</a:t>
            </a:r>
          </a:p>
          <a:p>
            <a:r>
              <a:rPr lang="en-US" dirty="0"/>
              <a:t>Just make sure you swap out your normal distribution for a T-distribution when calculating your critical value for a level of confidence and account the (sample size -1) as your parameter. </a:t>
            </a:r>
          </a:p>
        </p:txBody>
      </p:sp>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26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FC7-9CD9-438B-80A7-9FECC083E965}"/>
              </a:ext>
            </a:extLst>
          </p:cNvPr>
          <p:cNvSpPr>
            <a:spLocks noGrp="1"/>
          </p:cNvSpPr>
          <p:nvPr>
            <p:ph type="title"/>
          </p:nvPr>
        </p:nvSpPr>
        <p:spPr/>
        <p:txBody>
          <a:bodyPr/>
          <a:lstStyle/>
          <a:p>
            <a:r>
              <a:rPr lang="en-US" dirty="0"/>
              <a:t>Confidence Intervals for Small Samples</a:t>
            </a:r>
          </a:p>
        </p:txBody>
      </p:sp>
      <p:sp>
        <p:nvSpPr>
          <p:cNvPr id="5" name="Rectangle 2">
            <a:extLst>
              <a:ext uri="{FF2B5EF4-FFF2-40B4-BE49-F238E27FC236}">
                <a16:creationId xmlns:a16="http://schemas.microsoft.com/office/drawing/2014/main" id="{292DF3BD-8B26-4A0C-BEFF-6B366B54D898}"/>
              </a:ext>
            </a:extLst>
          </p:cNvPr>
          <p:cNvSpPr>
            <a:spLocks noChangeArrowheads="1"/>
          </p:cNvSpPr>
          <p:nvPr/>
        </p:nvSpPr>
        <p:spPr bwMode="auto">
          <a:xfrm>
            <a:off x="1112878" y="1233345"/>
            <a:ext cx="5325035" cy="5293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a:t>
            </a:r>
            <a:r>
              <a:rPr kumimoji="0" lang="en-US" altLang="en-US" sz="1300" b="0" i="0" u="none" strike="noStrike" cap="none" normalizeH="0" baseline="0" dirty="0">
                <a:ln>
                  <a:noFill/>
                </a:ln>
                <a:solidFill>
                  <a:srgbClr val="000000"/>
                </a:solidFill>
                <a:effectLst/>
                <a:latin typeface="JetBrains Mono"/>
              </a:rPr>
              <a:t> = t(</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FF"/>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(p,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1" u="none" strike="noStrike" cap="none" normalizeH="0" baseline="0" dirty="0">
                <a:ln>
                  <a:noFill/>
                </a:ln>
                <a:solidFill>
                  <a:srgbClr val="808080"/>
                </a:solidFill>
                <a:effectLst/>
                <a:latin typeface="JetBrains Mono"/>
              </a:rPr>
              <a:t># Sample size must be greater than 30</a:t>
            </a:r>
            <a:br>
              <a:rPr kumimoji="0" lang="en-US" altLang="en-US" sz="1300" b="0" i="1" u="none" strike="noStrike" cap="none" normalizeH="0" baseline="0" dirty="0">
                <a:ln>
                  <a:noFill/>
                </a:ln>
                <a:solidFill>
                  <a:srgbClr val="808080"/>
                </a:solidFill>
                <a:effectLst/>
                <a:latin typeface="JetBrains Mono"/>
              </a:rPr>
            </a:b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a:t>
            </a:r>
            <a:r>
              <a:rPr kumimoji="0" lang="en-US" altLang="en-US" sz="1300" b="0" i="0" u="none" strike="noStrike" cap="none" normalizeH="0" baseline="0" dirty="0">
                <a:ln>
                  <a:noFill/>
                </a:ln>
                <a:solidFill>
                  <a:srgbClr val="000000"/>
                </a:solidFill>
                <a:effectLst/>
                <a:latin typeface="JetBrains Mono"/>
              </a:rPr>
              <a:t>lower, upper =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 lower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upper_ci</a:t>
            </a:r>
            <a:r>
              <a:rPr kumimoji="0" lang="en-US" altLang="en-US" sz="1300" b="0" i="0" u="none" strike="noStrike" cap="none" normalizeH="0" baseline="0" dirty="0">
                <a:ln>
                  <a:noFill/>
                </a:ln>
                <a:solidFill>
                  <a:srgbClr val="000000"/>
                </a:solidFill>
                <a:effectLst/>
                <a:latin typeface="JetBrains Mono"/>
              </a:rPr>
              <a:t> = upper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upper_ci</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What is the confidence interval my sample of 15 golden retrievers</a:t>
            </a: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with sample mean of 65.13, sample std of 2.05?</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660099"/>
                </a:solidFill>
                <a:effectLst/>
                <a:latin typeface="JetBrains Mono"/>
              </a:rPr>
              <a:t>p</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.95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64.27</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2.75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15</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(62.74710076069723, 65.79289923930276)</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4" name="Picture 3" descr="A close up of a dog&#10;&#10;Description automatically generated">
            <a:extLst>
              <a:ext uri="{FF2B5EF4-FFF2-40B4-BE49-F238E27FC236}">
                <a16:creationId xmlns:a16="http://schemas.microsoft.com/office/drawing/2014/main" id="{D614746B-4DF5-46B1-90DE-5CF35C616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045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T-Test</a:t>
            </a:r>
          </a:p>
        </p:txBody>
      </p:sp>
    </p:spTree>
    <p:extLst>
      <p:ext uri="{BB962C8B-B14F-4D97-AF65-F5344CB8AC3E}">
        <p14:creationId xmlns:p14="http://schemas.microsoft.com/office/powerpoint/2010/main" val="2087638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5711892" cy="3977640"/>
          </a:xfrm>
        </p:spPr>
        <p:txBody>
          <a:bodyPr>
            <a:normAutofit fontScale="85000" lnSpcReduction="10000"/>
          </a:bodyPr>
          <a:lstStyle/>
          <a:p>
            <a:r>
              <a:rPr lang="en-US" dirty="0"/>
              <a:t>In our Z-test example, we had established large sample parameters (mean and standard deviation) we could compare our sample to. </a:t>
            </a:r>
          </a:p>
          <a:p>
            <a:r>
              <a:rPr lang="en-US" dirty="0"/>
              <a:t>But what if the sample size is too small to have a known standard deviation? </a:t>
            </a:r>
          </a:p>
          <a:p>
            <a:r>
              <a:rPr lang="en-US" b="1" dirty="0"/>
              <a:t>We can still infer some things about the population using a </a:t>
            </a:r>
            <a:r>
              <a:rPr lang="en-US" b="1" dirty="0">
                <a:solidFill>
                  <a:srgbClr val="FF0000"/>
                </a:solidFill>
              </a:rPr>
              <a:t>T-Test</a:t>
            </a:r>
            <a:r>
              <a:rPr lang="en-US" b="1" dirty="0"/>
              <a:t>, which uses a T-distribution to infer parameters about the population from a sample of 30 or less.</a:t>
            </a:r>
          </a:p>
          <a:p>
            <a:r>
              <a:rPr lang="en-US" b="1" dirty="0"/>
              <a:t>If you have more than 30 in your sample, use the Z-test. </a:t>
            </a:r>
          </a:p>
          <a:p>
            <a:endParaRPr lang="en-US" dirty="0"/>
          </a:p>
          <a:p>
            <a:endParaRPr lang="en-US" dirty="0"/>
          </a:p>
        </p:txBody>
      </p:sp>
      <p:pic>
        <p:nvPicPr>
          <p:cNvPr id="4" name="Picture 2" descr="Graph Preview">
            <a:extLst>
              <a:ext uri="{FF2B5EF4-FFF2-40B4-BE49-F238E27FC236}">
                <a16:creationId xmlns:a16="http://schemas.microsoft.com/office/drawing/2014/main" id="{8A6189A1-F055-429B-8464-08B8AD93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5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7"/>
                <a:ext cx="6130245" cy="4678321"/>
              </a:xfrm>
            </p:spPr>
            <p:txBody>
              <a:bodyPr>
                <a:normAutofit fontScale="92500" lnSpcReduction="10000"/>
              </a:bodyPr>
              <a:lstStyle/>
              <a:p>
                <a:r>
                  <a:rPr lang="en-US" dirty="0"/>
                  <a:t>Past studies show that golden retrievers have a weight greater than </a:t>
                </a:r>
                <a14:m>
                  <m:oMath xmlns:m="http://schemas.openxmlformats.org/officeDocument/2006/math">
                    <m:r>
                      <a:rPr lang="en-US" i="0" dirty="0" smtClean="0">
                        <a:latin typeface="Cambria Math" panose="02040503050406030204" pitchFamily="18" charset="0"/>
                      </a:rPr>
                      <m:t>6</m:t>
                    </m:r>
                    <m:r>
                      <a:rPr lang="en-US" b="0" i="0" dirty="0" smtClean="0">
                        <a:latin typeface="Cambria Math" panose="02040503050406030204" pitchFamily="18" charset="0"/>
                      </a:rPr>
                      <m:t>5.5</m:t>
                    </m:r>
                  </m:oMath>
                </a14:m>
                <a:r>
                  <a:rPr lang="en-US" dirty="0"/>
                  <a:t> and let’s say we sample 25 golden retrievers.</a:t>
                </a:r>
              </a:p>
              <a:p>
                <a:r>
                  <a:rPr lang="en-US" dirty="0"/>
                  <a:t>The sample mean is 64.7 and the sample standard deviation is 3.17.  With a confidence of 95% can we say the population mean is below 65.5? </a:t>
                </a:r>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≥6</m:t>
                      </m:r>
                      <m:r>
                        <a:rPr lang="en-US" b="0" i="0" dirty="0" smtClean="0">
                          <a:latin typeface="Cambria Math" panose="02040503050406030204" pitchFamily="18" charset="0"/>
                        </a:rPr>
                        <m:t>5.5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1</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&lt;6</m:t>
                      </m:r>
                      <m:r>
                        <a:rPr lang="en-US" b="0" i="0" dirty="0" smtClean="0">
                          <a:latin typeface="Cambria Math" panose="02040503050406030204" pitchFamily="18" charset="0"/>
                        </a:rPr>
                        <m:t>5.5</m:t>
                      </m:r>
                    </m:oMath>
                  </m:oMathPara>
                </a14:m>
                <a:endParaRPr lang="en-US" dirty="0"/>
              </a:p>
              <a:p>
                <a:r>
                  <a:rPr lang="en-US" dirty="0"/>
                  <a:t>This is what the </a:t>
                </a:r>
                <a:r>
                  <a:rPr lang="en-US" b="1" dirty="0">
                    <a:solidFill>
                      <a:srgbClr val="FF0000"/>
                    </a:solidFill>
                  </a:rPr>
                  <a:t>T-test</a:t>
                </a:r>
                <a:r>
                  <a:rPr lang="en-US" dirty="0"/>
                  <a:t> is for: inferring where a population parameter lies with a certain confidence with only a small sample. </a:t>
                </a:r>
              </a:p>
            </p:txBody>
          </p:sp>
        </mc:Choice>
        <mc:Fallback>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7"/>
                <a:ext cx="6130245" cy="4678321"/>
              </a:xfrm>
              <a:blipFill>
                <a:blip r:embed="rId3"/>
                <a:stretch>
                  <a:fillRect l="-697" r="-69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uppy 2 with solid fill">
            <a:extLst>
              <a:ext uri="{FF2B5EF4-FFF2-40B4-BE49-F238E27FC236}">
                <a16:creationId xmlns:a16="http://schemas.microsoft.com/office/drawing/2014/main" id="{63ACA313-C9A8-47A5-A71E-BE28C6C9A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718" y="2667000"/>
            <a:ext cx="914400" cy="914400"/>
          </a:xfrm>
          <a:prstGeom prst="rect">
            <a:avLst/>
          </a:prstGeom>
        </p:spPr>
      </p:pic>
    </p:spTree>
    <p:extLst>
      <p:ext uri="{BB962C8B-B14F-4D97-AF65-F5344CB8AC3E}">
        <p14:creationId xmlns:p14="http://schemas.microsoft.com/office/powerpoint/2010/main" val="418375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2845-ACCA-4F8D-A718-5ECB74DAEDFA}"/>
              </a:ext>
            </a:extLst>
          </p:cNvPr>
          <p:cNvSpPr>
            <a:spLocks noGrp="1"/>
          </p:cNvSpPr>
          <p:nvPr>
            <p:ph type="title"/>
          </p:nvPr>
        </p:nvSpPr>
        <p:spPr/>
        <p:txBody>
          <a:bodyPr/>
          <a:lstStyle/>
          <a:p>
            <a:r>
              <a:rPr lang="en-US"/>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1B0E7-0143-4B1A-9630-2F30858F058F}"/>
                  </a:ext>
                </a:extLst>
              </p:cNvPr>
              <p:cNvSpPr>
                <a:spLocks noGrp="1"/>
              </p:cNvSpPr>
              <p:nvPr>
                <p:ph sz="quarter" idx="10"/>
              </p:nvPr>
            </p:nvSpPr>
            <p:spPr>
              <a:xfrm>
                <a:off x="539496" y="1346663"/>
                <a:ext cx="6953042" cy="5397730"/>
              </a:xfrm>
            </p:spPr>
            <p:txBody>
              <a:bodyPr>
                <a:normAutofit/>
              </a:bodyPr>
              <a:lstStyle/>
              <a:p>
                <a:pPr>
                  <a:lnSpc>
                    <a:spcPct val="120000"/>
                  </a:lnSpc>
                </a:pPr>
                <a:r>
                  <a:rPr lang="en-US" b="1" dirty="0"/>
                  <a:t>The </a:t>
                </a:r>
                <a:r>
                  <a:rPr lang="en-US" b="1" dirty="0">
                    <a:solidFill>
                      <a:srgbClr val="FF0000"/>
                    </a:solidFill>
                  </a:rPr>
                  <a:t>mean </a:t>
                </a:r>
                <a:r>
                  <a:rPr lang="en-US" b="1" dirty="0">
                    <a:solidFill>
                      <a:schemeClr val="tx1"/>
                    </a:solidFill>
                  </a:rPr>
                  <a:t>is the average of a set of values, or the sum of values divided by the number of values.  </a:t>
                </a:r>
              </a:p>
              <a:p>
                <a:pPr>
                  <a:lnSpc>
                    <a:spcPct val="120000"/>
                  </a:lnSpc>
                </a:pPr>
                <a:r>
                  <a:rPr lang="en-US" dirty="0">
                    <a:solidFill>
                      <a:schemeClr val="tx1"/>
                    </a:solidFill>
                  </a:rPr>
                  <a:t>For a sample where </a:t>
                </a:r>
                <a14:m>
                  <m:oMath xmlns:m="http://schemas.openxmlformats.org/officeDocument/2006/math">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 </m:t>
                    </m:r>
                  </m:oMath>
                </a14:m>
                <a:r>
                  <a:rPr lang="en-US" dirty="0">
                    <a:solidFill>
                      <a:schemeClr val="tx1"/>
                    </a:solidFill>
                  </a:rPr>
                  <a:t>is the number of sample values, we define mean </a:t>
                </a:r>
                <a14:m>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 </m:t>
                    </m:r>
                  </m:oMath>
                </a14:m>
                <a:r>
                  <a:rPr lang="en-US" dirty="0">
                    <a:solidFill>
                      <a:schemeClr val="tx1"/>
                    </a:solidFill>
                  </a:rPr>
                  <a:t>as:</a:t>
                </a:r>
              </a:p>
              <a:p>
                <a:pPr algn="ctr">
                  <a:lnSpc>
                    <a:spcPct val="120000"/>
                  </a:lnSpc>
                </a:pPr>
                <a14:m>
                  <m:oMath xmlns:m="http://schemas.openxmlformats.org/officeDocument/2006/math">
                    <m:acc>
                      <m:accPr>
                        <m:chr m:val="̅"/>
                        <m:ctrlPr>
                          <a:rPr lang="en-US" sz="1900" i="1" dirty="0" smtClean="0">
                            <a:solidFill>
                              <a:schemeClr val="tx1"/>
                            </a:solidFill>
                            <a:latin typeface="Cambria Math" panose="02040503050406030204" pitchFamily="18" charset="0"/>
                          </a:rPr>
                        </m:ctrlPr>
                      </m:accPr>
                      <m:e>
                        <m:r>
                          <a:rPr lang="en-US" sz="1900" i="1" dirty="0">
                            <a:solidFill>
                              <a:schemeClr val="tx1"/>
                            </a:solidFill>
                            <a:latin typeface="Cambria Math" panose="02040503050406030204" pitchFamily="18" charset="0"/>
                          </a:rPr>
                          <m:t>𝑥</m:t>
                        </m:r>
                      </m:e>
                    </m:acc>
                    <m:r>
                      <a:rPr lang="en-US" sz="1900" i="0" dirty="0">
                        <a:solidFill>
                          <a:schemeClr val="tx1"/>
                        </a:solidFill>
                        <a:latin typeface="Cambria Math" panose="02040503050406030204" pitchFamily="18" charset="0"/>
                      </a:rPr>
                      <m:t>=</m:t>
                    </m:r>
                    <m:f>
                      <m:fPr>
                        <m:ctrlPr>
                          <a:rPr lang="en-US" sz="1900" i="1" dirty="0">
                            <a:solidFill>
                              <a:schemeClr val="tx1"/>
                            </a:solidFill>
                            <a:latin typeface="Cambria Math" panose="02040503050406030204" pitchFamily="18" charset="0"/>
                          </a:rPr>
                        </m:ctrlPr>
                      </m:fPr>
                      <m:num>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1</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2</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3</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1" dirty="0">
                                <a:solidFill>
                                  <a:schemeClr val="tx1"/>
                                </a:solidFill>
                                <a:latin typeface="Cambria Math" panose="02040503050406030204" pitchFamily="18" charset="0"/>
                              </a:rPr>
                              <m:t>𝑛</m:t>
                            </m:r>
                          </m:sub>
                        </m:sSub>
                      </m:num>
                      <m:den>
                        <m:r>
                          <a:rPr lang="en-US" sz="1900" i="1" dirty="0">
                            <a:solidFill>
                              <a:schemeClr val="tx1"/>
                            </a:solidFill>
                            <a:latin typeface="Cambria Math" panose="02040503050406030204" pitchFamily="18" charset="0"/>
                          </a:rPr>
                          <m:t>𝑛</m:t>
                        </m:r>
                      </m:den>
                    </m:f>
                  </m:oMath>
                </a14:m>
                <a:r>
                  <a:rPr lang="en-US" sz="1900" dirty="0">
                    <a:solidFill>
                      <a:schemeClr val="tx1"/>
                    </a:solidFill>
                  </a:rPr>
                  <a:t>   = </a:t>
                </a:r>
                <a14:m>
                  <m:oMath xmlns:m="http://schemas.openxmlformats.org/officeDocument/2006/math">
                    <m:f>
                      <m:fPr>
                        <m:ctrlPr>
                          <a:rPr lang="en-US" sz="1900" i="1" dirty="0" smtClean="0">
                            <a:solidFill>
                              <a:schemeClr val="tx1"/>
                            </a:solidFill>
                            <a:latin typeface="Cambria Math" panose="02040503050406030204" pitchFamily="18" charset="0"/>
                          </a:rPr>
                        </m:ctrlPr>
                      </m:fPr>
                      <m:num>
                        <m:nary>
                          <m:naryPr>
                            <m:chr m:val="∑"/>
                            <m:grow m:val="on"/>
                            <m:subHide m:val="on"/>
                            <m:supHide m:val="on"/>
                            <m:ctrlPr>
                              <a:rPr lang="en-US" sz="1900" i="1" dirty="0" smtClean="0">
                                <a:solidFill>
                                  <a:schemeClr val="tx1"/>
                                </a:solidFill>
                                <a:latin typeface="Cambria Math" panose="02040503050406030204" pitchFamily="18" charset="0"/>
                              </a:rPr>
                            </m:ctrlPr>
                          </m:naryPr>
                          <m:sub/>
                          <m:sup/>
                          <m:e>
                            <m:sSub>
                              <m:sSubPr>
                                <m:ctrlPr>
                                  <a:rPr lang="en-US" sz="1900" i="1" dirty="0" smtClean="0">
                                    <a:solidFill>
                                      <a:schemeClr val="tx1"/>
                                    </a:solidFill>
                                    <a:latin typeface="Cambria Math" panose="02040503050406030204" pitchFamily="18" charset="0"/>
                                  </a:rPr>
                                </m:ctrlPr>
                              </m:sSubPr>
                              <m:e>
                                <m:r>
                                  <a:rPr lang="en-US" sz="1900" i="1" dirty="0" smtClean="0">
                                    <a:solidFill>
                                      <a:schemeClr val="tx1"/>
                                    </a:solidFill>
                                    <a:latin typeface="Cambria Math" panose="02040503050406030204" pitchFamily="18" charset="0"/>
                                  </a:rPr>
                                  <m:t>𝑥</m:t>
                                </m:r>
                              </m:e>
                              <m:sub>
                                <m:r>
                                  <a:rPr lang="en-US" sz="1900" i="1" dirty="0" smtClean="0">
                                    <a:solidFill>
                                      <a:schemeClr val="tx1"/>
                                    </a:solidFill>
                                    <a:latin typeface="Cambria Math" panose="02040503050406030204" pitchFamily="18" charset="0"/>
                                  </a:rPr>
                                  <m:t>𝑖</m:t>
                                </m:r>
                              </m:sub>
                            </m:sSub>
                          </m:e>
                        </m:nary>
                      </m:num>
                      <m:den>
                        <m:r>
                          <a:rPr lang="en-US" sz="1900" i="1" dirty="0" smtClean="0">
                            <a:solidFill>
                              <a:schemeClr val="tx1"/>
                            </a:solidFill>
                            <a:latin typeface="Cambria Math" panose="02040503050406030204" pitchFamily="18" charset="0"/>
                          </a:rPr>
                          <m:t>𝑛</m:t>
                        </m:r>
                      </m:den>
                    </m:f>
                  </m:oMath>
                </a14:m>
                <a:r>
                  <a:rPr lang="en-US" sz="1900" dirty="0">
                    <a:solidFill>
                      <a:schemeClr val="tx1"/>
                    </a:solidFill>
                  </a:rPr>
                  <a:t> </a:t>
                </a:r>
              </a:p>
              <a:p>
                <a:pPr>
                  <a:lnSpc>
                    <a:spcPct val="120000"/>
                  </a:lnSpc>
                </a:pPr>
                <a:r>
                  <a:rPr lang="en-US" dirty="0">
                    <a:solidFill>
                      <a:schemeClr val="tx1"/>
                    </a:solidFill>
                  </a:rPr>
                  <a:t>For a population where </a:t>
                </a:r>
                <a14:m>
                  <m:oMath xmlns:m="http://schemas.openxmlformats.org/officeDocument/2006/math">
                    <m:r>
                      <a:rPr lang="en-US" i="1">
                        <a:latin typeface="Cambria Math" panose="02040503050406030204" pitchFamily="18" charset="0"/>
                      </a:rPr>
                      <m:t>𝑁</m:t>
                    </m:r>
                    <m:r>
                      <a:rPr lang="en-US" i="1" dirty="0">
                        <a:solidFill>
                          <a:schemeClr val="tx1"/>
                        </a:solidFill>
                        <a:latin typeface="Cambria Math" panose="02040503050406030204" pitchFamily="18" charset="0"/>
                      </a:rPr>
                      <m:t> </m:t>
                    </m:r>
                  </m:oMath>
                </a14:m>
                <a:r>
                  <a:rPr lang="en-US" dirty="0">
                    <a:solidFill>
                      <a:schemeClr val="tx1"/>
                    </a:solidFill>
                  </a:rPr>
                  <a:t>is the population count, we define mean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m:t>
                    </m:r>
                  </m:oMath>
                </a14:m>
                <a:r>
                  <a:rPr lang="en-US" dirty="0">
                    <a:solidFill>
                      <a:schemeClr val="tx1"/>
                    </a:solidFill>
                  </a:rPr>
                  <a:t>as: </a:t>
                </a:r>
              </a:p>
              <a:p>
                <a:pPr algn="ctr">
                  <a:lnSpc>
                    <a:spcPct val="120000"/>
                  </a:lnSpc>
                </a:pP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3</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num>
                      <m:den>
                        <m:r>
                          <a:rPr lang="en-US" i="1" smtClean="0">
                            <a:latin typeface="Cambria Math" panose="02040503050406030204" pitchFamily="18" charset="0"/>
                          </a:rPr>
                          <m:t>𝑁</m:t>
                        </m:r>
                      </m:den>
                    </m:f>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 </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e>
                        </m:nary>
                      </m:num>
                      <m:den>
                        <m:r>
                          <a:rPr lang="en-US" i="1">
                            <a:latin typeface="Cambria Math" panose="02040503050406030204" pitchFamily="18" charset="0"/>
                          </a:rPr>
                          <m:t>𝑁</m:t>
                        </m:r>
                      </m:den>
                    </m:f>
                  </m:oMath>
                </a14:m>
                <a:r>
                  <a:rPr lang="en-US" dirty="0">
                    <a:solidFill>
                      <a:schemeClr val="tx1"/>
                    </a:solidFill>
                  </a:rPr>
                  <a:t> </a:t>
                </a:r>
              </a:p>
              <a:p>
                <a:pPr>
                  <a:lnSpc>
                    <a:spcPct val="120000"/>
                  </a:lnSpc>
                </a:pPr>
                <a:r>
                  <a:rPr lang="en-US" b="1" dirty="0">
                    <a:solidFill>
                      <a:schemeClr val="tx1"/>
                    </a:solidFill>
                  </a:rPr>
                  <a:t>The mean is useful because it shows where the “center of gravity” exists at the center of the values. </a:t>
                </a:r>
              </a:p>
            </p:txBody>
          </p:sp>
        </mc:Choice>
        <mc:Fallback xmlns="">
          <p:sp>
            <p:nvSpPr>
              <p:cNvPr id="3" name="Content Placeholder 2">
                <a:extLst>
                  <a:ext uri="{FF2B5EF4-FFF2-40B4-BE49-F238E27FC236}">
                    <a16:creationId xmlns:a16="http://schemas.microsoft.com/office/drawing/2014/main" id="{D381B0E7-0143-4B1A-9630-2F30858F058F}"/>
                  </a:ext>
                </a:extLst>
              </p:cNvPr>
              <p:cNvSpPr>
                <a:spLocks noGrp="1" noRot="1" noChangeAspect="1" noMove="1" noResize="1" noEditPoints="1" noAdjustHandles="1" noChangeArrowheads="1" noChangeShapeType="1" noTextEdit="1"/>
              </p:cNvSpPr>
              <p:nvPr>
                <p:ph sz="quarter" idx="10"/>
              </p:nvPr>
            </p:nvSpPr>
            <p:spPr>
              <a:xfrm>
                <a:off x="539496" y="1346663"/>
                <a:ext cx="6953042" cy="5397730"/>
              </a:xfrm>
              <a:blipFill>
                <a:blip r:embed="rId2"/>
                <a:stretch>
                  <a:fillRect l="-789" t="-113" r="-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E5B402F-DE56-495D-A222-CF73D29CE2F0}"/>
              </a:ext>
            </a:extLst>
          </p:cNvPr>
          <p:cNvSpPr txBox="1"/>
          <p:nvPr/>
        </p:nvSpPr>
        <p:spPr>
          <a:xfrm>
            <a:off x="7693173" y="5405429"/>
            <a:ext cx="3866248" cy="831273"/>
          </a:xfrm>
          <a:prstGeom prst="rect">
            <a:avLst/>
          </a:prstGeom>
        </p:spPr>
        <p:txBody>
          <a:bodyPr vert="horz" wrap="square" lIns="91440" tIns="45720" rIns="91440" bIns="45720" rtlCol="0">
            <a:normAutofit/>
          </a:bodyPr>
          <a:lstStyle/>
          <a:p>
            <a:pPr algn="l">
              <a:spcAft>
                <a:spcPts val="2000"/>
              </a:spcAft>
            </a:pPr>
            <a:r>
              <a:rPr lang="en-US" sz="1600" i="1">
                <a:solidFill>
                  <a:prstClr val="black">
                    <a:lumMod val="75000"/>
                    <a:lumOff val="25000"/>
                  </a:prstClr>
                </a:solidFill>
                <a:latin typeface="Segoe UI" panose="020B0502040204020203" pitchFamily="34" charset="0"/>
                <a:cs typeface="Segoe UI" panose="020B0502040204020203" pitchFamily="34" charset="0"/>
              </a:rPr>
              <a:t>Calculating the mean in Python for 7 randomly sampled individuals for the number of pets they own. </a:t>
            </a:r>
          </a:p>
        </p:txBody>
      </p:sp>
      <p:sp>
        <p:nvSpPr>
          <p:cNvPr id="7" name="Rectangle 3">
            <a:extLst>
              <a:ext uri="{FF2B5EF4-FFF2-40B4-BE49-F238E27FC236}">
                <a16:creationId xmlns:a16="http://schemas.microsoft.com/office/drawing/2014/main" id="{D58015B3-AE3D-4F45-AB1A-0DAAB567DAEC}"/>
              </a:ext>
            </a:extLst>
          </p:cNvPr>
          <p:cNvSpPr>
            <a:spLocks noChangeArrowheads="1"/>
          </p:cNvSpPr>
          <p:nvPr/>
        </p:nvSpPr>
        <p:spPr bwMode="auto">
          <a:xfrm>
            <a:off x="7693173" y="3543655"/>
            <a:ext cx="3866248"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08080"/>
                </a:solidFill>
                <a:effectLst/>
                <a:latin typeface="JetBrains Mono"/>
              </a:rPr>
              <a:t># Number of pets each person owns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a:ln>
                  <a:noFill/>
                </a:ln>
                <a:solidFill>
                  <a:srgbClr val="0000FF"/>
                </a:solidFill>
                <a:effectLst/>
                <a:latin typeface="JetBrains Mono"/>
              </a:rPr>
              <a:t>1</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5</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7</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0</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80"/>
                </a:solidFill>
                <a:effectLst/>
                <a:latin typeface="JetBrains Mono"/>
              </a:rPr>
              <a:t>sum</a:t>
            </a: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err="1">
                <a:ln>
                  <a:noFill/>
                </a:ln>
                <a:solidFill>
                  <a:srgbClr val="000080"/>
                </a:solidFill>
                <a:effectLst/>
                <a:latin typeface="JetBrains Mono"/>
              </a:rPr>
              <a:t>len</a:t>
            </a:r>
            <a:r>
              <a:rPr kumimoji="0" lang="en-US" altLang="en-US" b="0" i="0" u="none" strike="noStrike" cap="none" normalizeH="0" baseline="0" dirty="0">
                <a:ln>
                  <a:noFill/>
                </a:ln>
                <a:solidFill>
                  <a:srgbClr val="000000"/>
                </a:solidFill>
                <a:effectLst/>
                <a:latin typeface="JetBrains Mono"/>
              </a:rPr>
              <a:t>(sample)</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(mean) </a:t>
            </a:r>
            <a:r>
              <a:rPr kumimoji="0" lang="en-US" altLang="en-US" b="0" i="1" u="none" strike="noStrike" cap="none" normalizeH="0" baseline="0" dirty="0">
                <a:ln>
                  <a:noFill/>
                </a:ln>
                <a:solidFill>
                  <a:srgbClr val="808080"/>
                </a:solidFill>
                <a:effectLst/>
                <a:latin typeface="JetBrains Mono"/>
              </a:rPr>
              <a:t># prints 2.875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2052" name="Picture 4" descr="Black And White Short Coated Dogs ">
            <a:extLst>
              <a:ext uri="{FF2B5EF4-FFF2-40B4-BE49-F238E27FC236}">
                <a16:creationId xmlns:a16="http://schemas.microsoft.com/office/drawing/2014/main" id="{147CDCD3-4F69-4721-9A3E-1C6342E0B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 t="12615" r="-348" b="19636"/>
          <a:stretch/>
        </p:blipFill>
        <p:spPr bwMode="auto">
          <a:xfrm>
            <a:off x="7631306" y="1264705"/>
            <a:ext cx="3928115" cy="175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3977640"/>
              </a:xfrm>
            </p:spPr>
            <p:txBody>
              <a:bodyPr>
                <a:normAutofit/>
              </a:bodyPr>
              <a:lstStyle/>
              <a:p>
                <a:r>
                  <a:rPr lang="en-US" dirty="0"/>
                  <a:t>First calculate the T-value on a T-distribution with 24 degrees of freedom (n – 1)  which would put .05 of the area to its left. </a:t>
                </a:r>
              </a:p>
              <a:p>
                <a:endParaRPr lang="en-US" dirty="0"/>
              </a:p>
              <a:p>
                <a:endParaRPr lang="en-US" dirty="0"/>
              </a:p>
              <a:p>
                <a:r>
                  <a:rPr lang="en-US" dirty="0"/>
                  <a:t>If our T-value is less than -1.71 then we will reject our null hypothesis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oMath>
                </a14:m>
                <a:r>
                  <a:rPr lang="en-US" dirty="0"/>
                  <a:t> that </a:t>
                </a:r>
                <a14:m>
                  <m:oMath xmlns:m="http://schemas.openxmlformats.org/officeDocument/2006/math">
                    <m:r>
                      <a:rPr lang="en-US" i="1" dirty="0">
                        <a:latin typeface="Cambria Math" panose="02040503050406030204" pitchFamily="18" charset="0"/>
                      </a:rPr>
                      <m:t>𝜇</m:t>
                    </m:r>
                    <m:r>
                      <a:rPr lang="en-US" dirty="0">
                        <a:latin typeface="Cambria Math" panose="02040503050406030204" pitchFamily="18" charset="0"/>
                      </a:rPr>
                      <m:t>≥65.5</m:t>
                    </m:r>
                  </m:oMath>
                </a14:m>
                <a:r>
                  <a:rPr lang="en-US" dirty="0"/>
                  <a:t>.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3977640"/>
              </a:xfrm>
              <a:blipFill>
                <a:blip r:embed="rId3"/>
                <a:stretch>
                  <a:fillRect l="-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CAF9813F-A783-4616-A372-0F178AFEBA27}"/>
              </a:ext>
            </a:extLst>
          </p:cNvPr>
          <p:cNvSpPr>
            <a:spLocks noChangeArrowheads="1"/>
          </p:cNvSpPr>
          <p:nvPr/>
        </p:nvSpPr>
        <p:spPr bwMode="auto">
          <a:xfrm>
            <a:off x="2125381" y="2947374"/>
            <a:ext cx="3215341"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-1.7108820799094282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decision_t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df</a:t>
            </a:r>
            <a:r>
              <a:rPr kumimoji="0" lang="en-US" altLang="en-US" sz="1400" b="0" i="0" u="none" strike="noStrike" cap="none" normalizeH="0" baseline="0" dirty="0">
                <a:ln>
                  <a:noFill/>
                </a:ln>
                <a:solidFill>
                  <a:srgbClr val="000000"/>
                </a:solidFill>
                <a:effectLst/>
                <a:latin typeface="JetBrains Mono"/>
              </a:rPr>
              <a:t>=24)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337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5042886"/>
              </a:xfrm>
            </p:spPr>
            <p:txBody>
              <a:bodyPr>
                <a:normAutofit fontScale="92500"/>
              </a:bodyPr>
              <a:lstStyle/>
              <a:p>
                <a:r>
                  <a:rPr lang="en-US" dirty="0"/>
                  <a:t>Next we need to calculate the T-value given our sample mean, sample standard deviation, and the population mean.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r>
                            <a:rPr lang="en-US" i="0" dirty="0" smtClean="0">
                              <a:latin typeface="Cambria Math" panose="02040503050406030204" pitchFamily="18" charset="0"/>
                            </a:rPr>
                            <m:t>−</m:t>
                          </m:r>
                          <m:r>
                            <a:rPr lang="en-US" i="1" dirty="0" smtClean="0">
                              <a:latin typeface="Cambria Math" panose="02040503050406030204" pitchFamily="18" charset="0"/>
                            </a:rPr>
                            <m:t>𝜇</m:t>
                          </m:r>
                        </m:num>
                        <m:den>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𝑠</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den>
                      </m:f>
                    </m:oMath>
                  </m:oMathPara>
                </a14:m>
                <a:endParaRPr lang="en-US" dirty="0"/>
              </a:p>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64.7</m:t>
                          </m:r>
                          <m:r>
                            <a:rPr lang="en-US" i="0" dirty="0" smtClean="0">
                              <a:latin typeface="Cambria Math" panose="02040503050406030204" pitchFamily="18" charset="0"/>
                            </a:rPr>
                            <m:t>−65.5</m:t>
                          </m:r>
                        </m:num>
                        <m:den>
                          <m:r>
                            <a:rPr lang="en-US" i="0" dirty="0" smtClean="0">
                              <a:latin typeface="Cambria Math" panose="02040503050406030204" pitchFamily="18" charset="0"/>
                            </a:rPr>
                            <m:t>3.17</m:t>
                          </m:r>
                          <m:rad>
                            <m:radPr>
                              <m:degHide m:val="on"/>
                              <m:ctrlPr>
                                <a:rPr lang="en-US" i="1" dirty="0" smtClean="0">
                                  <a:solidFill>
                                    <a:srgbClr val="836967"/>
                                  </a:solidFill>
                                  <a:latin typeface="Cambria Math" panose="02040503050406030204" pitchFamily="18" charset="0"/>
                                </a:rPr>
                              </m:ctrlPr>
                            </m:radPr>
                            <m:deg/>
                            <m:e>
                              <m:r>
                                <a:rPr lang="en-US" i="0" dirty="0" smtClean="0">
                                  <a:latin typeface="Cambria Math" panose="02040503050406030204" pitchFamily="18" charset="0"/>
                                </a:rPr>
                                <m:t>24</m:t>
                              </m:r>
                            </m:e>
                          </m:rad>
                        </m:den>
                      </m:f>
                      <m:r>
                        <a:rPr lang="en-US" i="0" dirty="0" smtClean="0">
                          <a:latin typeface="Cambria Math" panose="02040503050406030204" pitchFamily="18" charset="0"/>
                        </a:rPr>
                        <m:t>=−1.26</m:t>
                      </m:r>
                    </m:oMath>
                  </m:oMathPara>
                </a14:m>
                <a:endParaRPr lang="en-US" dirty="0"/>
              </a:p>
              <a:p>
                <a:r>
                  <a:rPr lang="en-US" dirty="0"/>
                  <a:t>Since our T-value of -1.26 did not fall in the H</a:t>
                </a:r>
                <a:r>
                  <a:rPr lang="en-US" baseline="-25000" dirty="0"/>
                  <a:t>0</a:t>
                </a:r>
                <a:r>
                  <a:rPr lang="en-US" dirty="0"/>
                  <a:t> rejection range to the left of -1.71 we fail to reject our null hypothesis. </a:t>
                </a:r>
              </a:p>
              <a:p>
                <a:r>
                  <a:rPr lang="en-US" dirty="0"/>
                  <a:t>Therefore, we fail to reject our null hypothesis and cannot say with 95% confidence that our population mean is below 65.5. </a:t>
                </a:r>
              </a:p>
              <a:p>
                <a:endParaRPr lang="en-US" dirty="0"/>
              </a:p>
            </p:txBody>
          </p:sp>
        </mc:Choice>
        <mc:Fallback>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5042886"/>
              </a:xfrm>
              <a:blipFill>
                <a:blip r:embed="rId3"/>
                <a:stretch>
                  <a:fillRect l="-697" r="-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98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91F4520-AEE5-4C03-A81B-DCDEDB765659}"/>
              </a:ext>
            </a:extLst>
          </p:cNvPr>
          <p:cNvSpPr>
            <a:spLocks noChangeArrowheads="1"/>
          </p:cNvSpPr>
          <p:nvPr/>
        </p:nvSpPr>
        <p:spPr bwMode="auto">
          <a:xfrm>
            <a:off x="603623" y="1349749"/>
            <a:ext cx="4745318"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64.7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3.17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65.5</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25</a:t>
            </a:r>
            <a:br>
              <a:rPr kumimoji="0" lang="en-US" altLang="en-US" sz="1300" b="0" i="0" u="none" strike="noStrike" cap="none" normalizeH="0" baseline="0" dirty="0">
                <a:ln>
                  <a:noFill/>
                </a:ln>
                <a:solidFill>
                  <a:srgbClr val="0000FF"/>
                </a:solidFill>
                <a:effectLst/>
                <a:latin typeface="JetBrains Mono"/>
              </a:rPr>
            </a:br>
            <a:br>
              <a:rPr kumimoji="0" lang="en-US" altLang="en-US" sz="1300" b="0" i="0" u="none" strike="noStrike" cap="none" normalizeH="0" baseline="0" dirty="0">
                <a:ln>
                  <a:noFill/>
                </a:ln>
                <a:solidFill>
                  <a:srgbClr val="0000FF"/>
                </a:solidFill>
                <a:effectLst/>
                <a:latin typeface="JetBrains Mono"/>
              </a:rPr>
            </a:br>
            <a:r>
              <a:rPr kumimoji="0" lang="en-US" altLang="en-US" sz="1300" b="0" i="1" u="none" strike="noStrike" cap="none" normalizeH="0" baseline="0" dirty="0">
                <a:ln>
                  <a:noFill/>
                </a:ln>
                <a:solidFill>
                  <a:srgbClr val="808080"/>
                </a:solidFill>
                <a:effectLst/>
                <a:latin typeface="JetBrains Mono"/>
              </a:rPr>
              <a:t># -1.7108820799094282</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.05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-1.261829652996841</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sample_mean,sample_std,pop_mean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"DECISION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"TEST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FAILED TO REJECT H0</a:t>
            </a:r>
            <a:br>
              <a:rPr kumimoji="0" lang="en-US" altLang="en-US" sz="1300" b="0" i="1" u="none" strike="noStrike" cap="none" normalizeH="0" baseline="0" dirty="0">
                <a:ln>
                  <a:noFill/>
                </a:ln>
                <a:solidFill>
                  <a:srgbClr val="808080"/>
                </a:solidFill>
                <a:effectLst/>
                <a:latin typeface="JetBrains Mono"/>
              </a:rPr>
            </a:br>
            <a:r>
              <a:rPr kumimoji="0" lang="en-US" altLang="en-US" sz="1300" b="1" i="0" u="none" strike="noStrike" cap="none" normalizeH="0" baseline="0" dirty="0">
                <a:ln>
                  <a:noFill/>
                </a:ln>
                <a:solidFill>
                  <a:srgbClr val="000080"/>
                </a:solidFill>
                <a:effectLst/>
                <a:latin typeface="JetBrains Mono"/>
              </a:rPr>
              <a:t>if </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&lt;= </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"REJECT H0"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else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"FAILED TO REJECT H0"</a:t>
            </a:r>
            <a:r>
              <a:rPr kumimoji="0" lang="en-US" altLang="en-US" sz="1300" b="0" i="0" u="none" strike="noStrike" cap="none" normalizeH="0" baseline="0" dirty="0">
                <a:ln>
                  <a:noFill/>
                </a:ln>
                <a:solidFill>
                  <a:srgbClr val="000000"/>
                </a:solidFill>
                <a:effectLst/>
                <a:latin typeface="JetBrains Mon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278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Paired vs Unpaired T-Tests</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fontScale="77500" lnSpcReduction="20000"/>
          </a:bodyPr>
          <a:lstStyle/>
          <a:p>
            <a:r>
              <a:rPr lang="en-US" b="1" dirty="0">
                <a:solidFill>
                  <a:srgbClr val="FF0000"/>
                </a:solidFill>
              </a:rPr>
              <a:t>Paired T-Tests</a:t>
            </a:r>
            <a:r>
              <a:rPr lang="en-US" dirty="0"/>
              <a:t>: analyzes “before” and “after” measurements from the same test subjects (e.g. testing a weight loss supplement with same group).</a:t>
            </a:r>
          </a:p>
          <a:p>
            <a:r>
              <a:rPr lang="en-US" b="1" dirty="0">
                <a:solidFill>
                  <a:srgbClr val="FF0000"/>
                </a:solidFill>
              </a:rPr>
              <a:t>Unpaired T-Tests</a:t>
            </a:r>
            <a:r>
              <a:rPr lang="en-US" dirty="0"/>
              <a:t>: uses two different groups, which can fall into two categories. </a:t>
            </a:r>
          </a:p>
          <a:p>
            <a:pPr marL="285750" indent="-285750">
              <a:buFontTx/>
              <a:buChar char="-"/>
            </a:pPr>
            <a:r>
              <a:rPr lang="en-US" dirty="0"/>
              <a:t>Variance is assumed between equal between both groups.</a:t>
            </a:r>
          </a:p>
          <a:p>
            <a:pPr marL="285750" indent="-285750">
              <a:buFontTx/>
              <a:buChar char="-"/>
            </a:pPr>
            <a:r>
              <a:rPr lang="en-US" dirty="0"/>
              <a:t>Variance is assumed different between both groups and is usually preferable as it’s more conservative (this was also our previous golden retriever example) </a:t>
            </a:r>
          </a:p>
          <a:p>
            <a:r>
              <a:rPr lang="en-US" b="1" dirty="0"/>
              <a:t>If you want to be conservative, always structure your hypothesis towards a two-tailed test which more reliably improves significance. </a:t>
            </a:r>
          </a:p>
          <a:p>
            <a:endParaRPr lang="en-US" dirty="0"/>
          </a:p>
        </p:txBody>
      </p:sp>
      <p:pic>
        <p:nvPicPr>
          <p:cNvPr id="4" name="Picture 2" descr="Graph Preview">
            <a:extLst>
              <a:ext uri="{FF2B5EF4-FFF2-40B4-BE49-F238E27FC236}">
                <a16:creationId xmlns:a16="http://schemas.microsoft.com/office/drawing/2014/main" id="{D94D4F77-5F1C-4988-809B-15D99F98B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74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Beyond the Mean</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lnSpcReduction="10000"/>
          </a:bodyPr>
          <a:lstStyle/>
          <a:p>
            <a:r>
              <a:rPr lang="en-US" dirty="0"/>
              <a:t>In this class we focused primarily on confidence intervals and hypothesis testing for the mean. </a:t>
            </a:r>
          </a:p>
          <a:p>
            <a:r>
              <a:rPr lang="en-US" b="1" dirty="0"/>
              <a:t>However, we can adapt these tools to estimate other parameters beyond the mean.</a:t>
            </a:r>
          </a:p>
          <a:p>
            <a:pPr marL="285750" indent="-285750">
              <a:buFont typeface="Arial" panose="020B0604020202020204" pitchFamily="34" charset="0"/>
              <a:buChar char="•"/>
            </a:pPr>
            <a:r>
              <a:rPr lang="en-US" dirty="0"/>
              <a:t>Proportions of a population (percentages)</a:t>
            </a:r>
          </a:p>
          <a:p>
            <a:pPr marL="285750" indent="-285750">
              <a:buFont typeface="Arial" panose="020B0604020202020204" pitchFamily="34" charset="0"/>
              <a:buChar char="•"/>
            </a:pPr>
            <a:r>
              <a:rPr lang="en-US" dirty="0"/>
              <a:t>Variance/Standard Deviation of a population</a:t>
            </a:r>
          </a:p>
          <a:p>
            <a:r>
              <a:rPr lang="en-US" b="1" dirty="0"/>
              <a:t>Discussing these is beyond the scope of this class, but know confidence intervals and hypothesis testing can be adapted to find other parameters. </a:t>
            </a:r>
          </a:p>
          <a:p>
            <a:endParaRPr lang="en-US" b="1" dirty="0"/>
          </a:p>
        </p:txBody>
      </p:sp>
      <p:pic>
        <p:nvPicPr>
          <p:cNvPr id="1026" name="Picture 2" descr="Graph Preview">
            <a:extLst>
              <a:ext uri="{FF2B5EF4-FFF2-40B4-BE49-F238E27FC236}">
                <a16:creationId xmlns:a16="http://schemas.microsoft.com/office/drawing/2014/main" id="{C65D5BA0-2AF6-4CFD-99BC-53DE4C44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569" y="1353544"/>
            <a:ext cx="3733799" cy="3733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7FBC5D-9289-4C32-B950-DBE7506F7E0B}"/>
              </a:ext>
            </a:extLst>
          </p:cNvPr>
          <p:cNvSpPr txBox="1"/>
          <p:nvPr/>
        </p:nvSpPr>
        <p:spPr>
          <a:xfrm>
            <a:off x="7807569" y="5205046"/>
            <a:ext cx="3733799" cy="773723"/>
          </a:xfrm>
          <a:prstGeom prst="rect">
            <a:avLst/>
          </a:prstGeom>
        </p:spPr>
        <p:txBody>
          <a:bodyPr vert="horz" wrap="square" lIns="91440" tIns="45720" rIns="91440" bIns="45720" rtlCol="0">
            <a:normAutofit fontScale="92500"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Chi-Square distribution is useful in estimating variance/standard deviation for a population from a sample.  </a:t>
            </a:r>
          </a:p>
        </p:txBody>
      </p:sp>
    </p:spTree>
    <p:extLst>
      <p:ext uri="{BB962C8B-B14F-4D97-AF65-F5344CB8AC3E}">
        <p14:creationId xmlns:p14="http://schemas.microsoft.com/office/powerpoint/2010/main" val="1381299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Big Data Considerations</a:t>
            </a:r>
          </a:p>
        </p:txBody>
      </p:sp>
    </p:spTree>
    <p:extLst>
      <p:ext uri="{BB962C8B-B14F-4D97-AF65-F5344CB8AC3E}">
        <p14:creationId xmlns:p14="http://schemas.microsoft.com/office/powerpoint/2010/main" val="8245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6" y="1435608"/>
            <a:ext cx="7498194" cy="5106508"/>
          </a:xfrm>
        </p:spPr>
        <p:txBody>
          <a:bodyPr>
            <a:normAutofit lnSpcReduction="10000"/>
          </a:bodyPr>
          <a:lstStyle/>
          <a:p>
            <a:r>
              <a:rPr lang="en-US" b="1" dirty="0"/>
              <a:t>Imagine you filled a room with targets. </a:t>
            </a:r>
          </a:p>
          <a:p>
            <a:r>
              <a:rPr lang="en-US" dirty="0"/>
              <a:t>Not having to shoot a specific target, it is easy to hit any target. </a:t>
            </a:r>
          </a:p>
          <a:p>
            <a:r>
              <a:rPr lang="en-US" dirty="0"/>
              <a:t>Alternatively, what if I shoot at a blank wall and draw a target around the hole? Did I achieve anything? </a:t>
            </a:r>
          </a:p>
          <a:p>
            <a:r>
              <a:rPr lang="en-US" b="1" dirty="0"/>
              <a:t>When you collect enormous amounts of data without an objective in mind, it is easy to develop multiple hypotheses afterwards based on analysis.</a:t>
            </a:r>
          </a:p>
          <a:p>
            <a:r>
              <a:rPr lang="en-US" b="1" dirty="0"/>
              <a:t>This can lead to the </a:t>
            </a:r>
            <a:r>
              <a:rPr lang="en-US" b="1" dirty="0">
                <a:solidFill>
                  <a:srgbClr val="FF0000"/>
                </a:solidFill>
              </a:rPr>
              <a:t>Texas Sharpshooter Fallacy</a:t>
            </a:r>
            <a:r>
              <a:rPr lang="en-US" b="1" dirty="0"/>
              <a:t>, where we stumble on spurious findings that are coincidental in the gathered data, because the data was not gathered for a specific objective. </a:t>
            </a:r>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068438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lnSpcReduction="10000"/>
          </a:bodyPr>
          <a:lstStyle/>
          <a:p>
            <a:r>
              <a:rPr lang="en-US"/>
              <a:t>Here is another way to think about it: I draw 4 playing cards at random.</a:t>
            </a:r>
          </a:p>
          <a:p>
            <a:endParaRPr lang="en-US"/>
          </a:p>
          <a:p>
            <a:endParaRPr lang="en-US"/>
          </a:p>
          <a:p>
            <a:endParaRPr lang="en-US"/>
          </a:p>
          <a:p>
            <a:r>
              <a:rPr lang="en-US" i="1"/>
              <a:t>Is this not fascinating? I have two 10’s and a consecutive 3 and 2! What does it mean? </a:t>
            </a:r>
          </a:p>
          <a:p>
            <a:r>
              <a:rPr lang="en-US" i="1"/>
              <a:t>On the next draw, will I get another pair and two consecutive numbers?</a:t>
            </a:r>
          </a:p>
          <a:p>
            <a:r>
              <a:rPr lang="en-US"/>
              <a:t>I never made it my objective to achieve this outcome, I observed it </a:t>
            </a:r>
            <a:r>
              <a:rPr lang="en-US" b="1" i="1" u="sng">
                <a:solidFill>
                  <a:srgbClr val="FF0000"/>
                </a:solidFill>
              </a:rPr>
              <a:t>AFTER</a:t>
            </a:r>
            <a:r>
              <a:rPr lang="en-US"/>
              <a:t> it occurred. </a:t>
            </a:r>
          </a:p>
          <a:p>
            <a:endParaRPr lang="en-US"/>
          </a:p>
          <a:p>
            <a:endParaRPr lang="en-US"/>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949" y="2132923"/>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3762" y="2132923"/>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575" y="2115990"/>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388" y="2115990"/>
            <a:ext cx="1261981" cy="1893711"/>
          </a:xfrm>
          <a:prstGeom prst="rect">
            <a:avLst/>
          </a:prstGeom>
        </p:spPr>
      </p:pic>
    </p:spTree>
    <p:extLst>
      <p:ext uri="{BB962C8B-B14F-4D97-AF65-F5344CB8AC3E}">
        <p14:creationId xmlns:p14="http://schemas.microsoft.com/office/powerpoint/2010/main" val="3209591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98311" y="1088136"/>
            <a:ext cx="8068414" cy="5890144"/>
          </a:xfrm>
        </p:spPr>
        <p:txBody>
          <a:bodyPr>
            <a:normAutofit/>
          </a:bodyPr>
          <a:lstStyle/>
          <a:p>
            <a:endParaRPr lang="en-US" dirty="0"/>
          </a:p>
          <a:p>
            <a:endParaRPr lang="en-US" dirty="0"/>
          </a:p>
          <a:p>
            <a:endParaRPr lang="en-US" dirty="0"/>
          </a:p>
          <a:p>
            <a:endParaRPr lang="en-US" dirty="0"/>
          </a:p>
          <a:p>
            <a:r>
              <a:rPr lang="en-US" dirty="0"/>
              <a:t>Unless I predicted this specific outcome beforehand, there is nothing meaningful I have accomplished.</a:t>
            </a:r>
          </a:p>
          <a:p>
            <a:r>
              <a:rPr lang="en-US" dirty="0"/>
              <a:t>This is exactly what data mining can fall victim to: finding patterns in random events and interpreting them as meaningful. </a:t>
            </a:r>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729" y="1470528"/>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5542" y="1470528"/>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2355" y="1453595"/>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9168" y="1453595"/>
            <a:ext cx="1261981" cy="1893711"/>
          </a:xfrm>
          <a:prstGeom prst="rect">
            <a:avLst/>
          </a:prstGeom>
        </p:spPr>
      </p:pic>
    </p:spTree>
    <p:extLst>
      <p:ext uri="{BB962C8B-B14F-4D97-AF65-F5344CB8AC3E}">
        <p14:creationId xmlns:p14="http://schemas.microsoft.com/office/powerpoint/2010/main" val="1645299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6F1-40CB-4217-BAF9-B2D8A5EF6507}"/>
              </a:ext>
            </a:extLst>
          </p:cNvPr>
          <p:cNvSpPr>
            <a:spLocks noGrp="1"/>
          </p:cNvSpPr>
          <p:nvPr>
            <p:ph type="title"/>
          </p:nvPr>
        </p:nvSpPr>
        <p:spPr>
          <a:xfrm>
            <a:off x="521207" y="448056"/>
            <a:ext cx="8573807" cy="640080"/>
          </a:xfrm>
        </p:spPr>
        <p:txBody>
          <a:bodyPr>
            <a:normAutofit/>
          </a:bodyPr>
          <a:lstStyle/>
          <a:p>
            <a:r>
              <a:rPr lang="en-US"/>
              <a:t>Scientific Method versus Data Mining</a:t>
            </a:r>
          </a:p>
        </p:txBody>
      </p:sp>
      <p:sp>
        <p:nvSpPr>
          <p:cNvPr id="3" name="Content Placeholder 2">
            <a:extLst>
              <a:ext uri="{FF2B5EF4-FFF2-40B4-BE49-F238E27FC236}">
                <a16:creationId xmlns:a16="http://schemas.microsoft.com/office/drawing/2014/main" id="{C37F26C5-B1F9-48C0-B868-8BD26465574E}"/>
              </a:ext>
            </a:extLst>
          </p:cNvPr>
          <p:cNvSpPr>
            <a:spLocks noGrp="1"/>
          </p:cNvSpPr>
          <p:nvPr>
            <p:ph sz="quarter" idx="10"/>
          </p:nvPr>
        </p:nvSpPr>
        <p:spPr>
          <a:xfrm>
            <a:off x="539495" y="1435607"/>
            <a:ext cx="6518009" cy="5106303"/>
          </a:xfrm>
        </p:spPr>
        <p:txBody>
          <a:bodyPr>
            <a:normAutofit fontScale="85000" lnSpcReduction="20000"/>
          </a:bodyPr>
          <a:lstStyle/>
          <a:p>
            <a:r>
              <a:rPr lang="en-US" b="1"/>
              <a:t>The problem with the previous examples is we practiced data mining rather than the scientific method.</a:t>
            </a:r>
          </a:p>
          <a:p>
            <a:r>
              <a:rPr lang="en-US" b="1"/>
              <a:t>Data mining: </a:t>
            </a:r>
            <a:r>
              <a:rPr lang="en-US"/>
              <a:t>Gather data </a:t>
            </a:r>
            <a:r>
              <a:rPr lang="en-US" i="1"/>
              <a:t>then</a:t>
            </a:r>
            <a:r>
              <a:rPr lang="en-US"/>
              <a:t> hypothesize</a:t>
            </a:r>
          </a:p>
          <a:p>
            <a:r>
              <a:rPr lang="en-US" b="1"/>
              <a:t>Scientific Method:</a:t>
            </a:r>
            <a:r>
              <a:rPr lang="en-US"/>
              <a:t> Hypothesize </a:t>
            </a:r>
            <a:r>
              <a:rPr lang="en-US" i="1"/>
              <a:t>then</a:t>
            </a:r>
            <a:r>
              <a:rPr lang="en-US"/>
              <a:t> gather data</a:t>
            </a:r>
          </a:p>
          <a:p>
            <a:r>
              <a:rPr lang="en-US"/>
              <a:t>The scientific method demands a structured hypothesis, and data is deliberately gathered to prove and disprove that hypothesis, by using a test group and a control group. </a:t>
            </a:r>
          </a:p>
          <a:p>
            <a:r>
              <a:rPr lang="en-US"/>
              <a:t>Data mining is a free-for-all where we collect lots of data, and we hope to find hidden patterns and (untested) insights that may not be obvious, or even make sense! </a:t>
            </a:r>
          </a:p>
          <a:p>
            <a:r>
              <a:rPr lang="en-US" b="1">
                <a:solidFill>
                  <a:srgbClr val="FF0000"/>
                </a:solidFill>
              </a:rPr>
              <a:t>If data mining is used, it should ideally follow up with new data and testing, but many practitioners fail to do this. </a:t>
            </a:r>
          </a:p>
        </p:txBody>
      </p:sp>
      <p:pic>
        <p:nvPicPr>
          <p:cNvPr id="6" name="Picture 5">
            <a:extLst>
              <a:ext uri="{FF2B5EF4-FFF2-40B4-BE49-F238E27FC236}">
                <a16:creationId xmlns:a16="http://schemas.microsoft.com/office/drawing/2014/main" id="{AFF6DC95-0140-4D05-82DB-5FB4C3CB77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985" y="1435607"/>
            <a:ext cx="3796028" cy="2531951"/>
          </a:xfrm>
          <a:prstGeom prst="rect">
            <a:avLst/>
          </a:prstGeom>
        </p:spPr>
      </p:pic>
      <p:sp>
        <p:nvSpPr>
          <p:cNvPr id="7" name="TextBox 6">
            <a:extLst>
              <a:ext uri="{FF2B5EF4-FFF2-40B4-BE49-F238E27FC236}">
                <a16:creationId xmlns:a16="http://schemas.microsoft.com/office/drawing/2014/main" id="{BDCC8DB1-99B4-47F1-A47C-849FC3E6F68D}"/>
              </a:ext>
            </a:extLst>
          </p:cNvPr>
          <p:cNvSpPr txBox="1"/>
          <p:nvPr/>
        </p:nvSpPr>
        <p:spPr>
          <a:xfrm>
            <a:off x="7835494" y="4068566"/>
            <a:ext cx="3861634" cy="2578814"/>
          </a:xfrm>
          <a:prstGeom prst="rect">
            <a:avLst/>
          </a:prstGeom>
        </p:spPr>
        <p:txBody>
          <a:bodyPr vert="horz" wrap="square" lIns="91440" tIns="45720" rIns="91440" bIns="45720" rtlCol="0">
            <a:normAutofit/>
          </a:bodyPr>
          <a:lstStyle/>
          <a:p>
            <a:pPr algn="l">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rPr>
              <a:t>Dr. Nancy Wertheimer at University of Colorado used data-mining to assert children living near power lines were 2-3 times as likely to develop leukemia. After decades of peer research, nobody was able to confirm any such correlation much less causality.</a:t>
            </a:r>
          </a:p>
          <a:p>
            <a:pPr>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hlinkClick r:id="rId3"/>
              </a:rPr>
              <a:t>https://www.nytimes.com/1997/07/03/us/big-study-sees-no-evidence-power-lines-cause-leukemia.html</a:t>
            </a:r>
            <a:endParaRPr lang="en-US" sz="1200" i="1">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200" i="1">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4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4FD4-C36C-4DE2-8C81-CD5BDA7A5923}"/>
              </a:ext>
            </a:extLst>
          </p:cNvPr>
          <p:cNvSpPr>
            <a:spLocks noGrp="1"/>
          </p:cNvSpPr>
          <p:nvPr>
            <p:ph type="title"/>
          </p:nvPr>
        </p:nvSpPr>
        <p:spPr/>
        <p:txBody>
          <a:bodyPr/>
          <a:lstStyle/>
          <a:p>
            <a:r>
              <a:rPr lang="en-US" dirty="0"/>
              <a:t>Weighted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0B70A9-218A-4ED3-8412-7CF34C6F9649}"/>
                  </a:ext>
                </a:extLst>
              </p:cNvPr>
              <p:cNvSpPr>
                <a:spLocks noGrp="1"/>
              </p:cNvSpPr>
              <p:nvPr>
                <p:ph sz="quarter" idx="10"/>
              </p:nvPr>
            </p:nvSpPr>
            <p:spPr>
              <a:xfrm>
                <a:off x="539496" y="1435608"/>
                <a:ext cx="4974613" cy="4893148"/>
              </a:xfrm>
            </p:spPr>
            <p:txBody>
              <a:bodyPr>
                <a:normAutofit/>
              </a:bodyPr>
              <a:lstStyle/>
              <a:p>
                <a:r>
                  <a:rPr lang="en-US" b="1" dirty="0"/>
                  <a:t>A </a:t>
                </a:r>
                <a:r>
                  <a:rPr lang="en-US" b="1" dirty="0">
                    <a:solidFill>
                      <a:srgbClr val="FF0000"/>
                    </a:solidFill>
                  </a:rPr>
                  <a:t>weighted mean </a:t>
                </a:r>
                <a:r>
                  <a:rPr lang="en-US" b="1" dirty="0"/>
                  <a:t>is a mean where each item is not given equal importance. </a:t>
                </a:r>
              </a:p>
              <a:p>
                <a:pPr/>
                <a14:m>
                  <m:oMathPara xmlns:m="http://schemas.openxmlformats.org/officeDocument/2006/math">
                    <m:oMathParaPr>
                      <m:jc m:val="centerGroup"/>
                    </m:oMathParaPr>
                    <m:oMath xmlns:m="http://schemas.openxmlformats.org/officeDocument/2006/math">
                      <m:f>
                        <m:fPr>
                          <m:ctrlPr>
                            <a:rPr lang="en-US" b="1" i="1" dirty="0" smtClean="0">
                              <a:solidFill>
                                <a:srgbClr val="836967"/>
                              </a:solidFill>
                              <a:latin typeface="Cambria Math" panose="02040503050406030204" pitchFamily="18" charset="0"/>
                            </a:rPr>
                          </m:ctrlPr>
                        </m:fPr>
                        <m:num>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0" dirty="0" smtClean="0">
                                      <a:latin typeface="Cambria Math" panose="02040503050406030204" pitchFamily="18" charset="0"/>
                                    </a:rPr>
                                    <m:t>1</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0" dirty="0" smtClean="0">
                                      <a:latin typeface="Cambria Math" panose="02040503050406030204" pitchFamily="18" charset="0"/>
                                    </a:rPr>
                                    <m:t>1</m:t>
                                  </m:r>
                                </m:sub>
                              </m:sSub>
                            </m:e>
                          </m:d>
                          <m:r>
                            <a:rPr lang="en-US" b="1" i="0" dirty="0" smtClean="0">
                              <a:latin typeface="Cambria Math" panose="02040503050406030204" pitchFamily="18" charset="0"/>
                            </a:rPr>
                            <m:t>+</m:t>
                          </m:r>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0" dirty="0" smtClean="0">
                                      <a:latin typeface="Cambria Math" panose="02040503050406030204" pitchFamily="18" charset="0"/>
                                    </a:rPr>
                                    <m:t>1</m:t>
                                  </m:r>
                                </m:sub>
                              </m:sSub>
                            </m:e>
                          </m:d>
                          <m:r>
                            <a:rPr lang="en-US" b="1" i="0" dirty="0" smtClean="0">
                              <a:latin typeface="Cambria Math" panose="02040503050406030204" pitchFamily="18" charset="0"/>
                            </a:rPr>
                            <m:t>+…+</m:t>
                          </m:r>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1" dirty="0" smtClean="0">
                                      <a:latin typeface="Cambria Math" panose="02040503050406030204" pitchFamily="18" charset="0"/>
                                    </a:rPr>
                                    <m:t>𝑛</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1" dirty="0" smtClean="0">
                                      <a:latin typeface="Cambria Math" panose="02040503050406030204" pitchFamily="18" charset="0"/>
                                    </a:rPr>
                                    <m:t>𝑛</m:t>
                                  </m:r>
                                </m:sub>
                              </m:sSub>
                            </m:e>
                          </m:d>
                        </m:num>
                        <m:den>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1</m:t>
                              </m:r>
                            </m:sub>
                          </m:sSub>
                          <m:r>
                            <a:rPr lang="en-US" b="1" i="1" dirty="0" smtClean="0">
                              <a:latin typeface="Cambria Math" panose="02040503050406030204" pitchFamily="18" charset="0"/>
                            </a:rPr>
                            <m:t>+</m:t>
                          </m:r>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r>
                            <a:rPr lang="en-US" b="1" dirty="0">
                              <a:latin typeface="Cambria Math" panose="02040503050406030204" pitchFamily="18" charset="0"/>
                            </a:rPr>
                            <m:t>+…+</m:t>
                          </m:r>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𝑛</m:t>
                              </m:r>
                            </m:sub>
                          </m:sSub>
                        </m:den>
                      </m:f>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nary>
                            <m:naryPr>
                              <m:chr m:val="∑"/>
                              <m:grow m:val="on"/>
                              <m:subHide m:val="on"/>
                              <m:supHide m:val="on"/>
                              <m:ctrlPr>
                                <a:rPr lang="en-US" b="1" i="1" dirty="0" smtClean="0">
                                  <a:solidFill>
                                    <a:srgbClr val="836967"/>
                                  </a:solidFill>
                                  <a:latin typeface="Cambria Math" panose="02040503050406030204" pitchFamily="18" charset="0"/>
                                </a:rPr>
                              </m:ctrlPr>
                            </m:naryPr>
                            <m:sub/>
                            <m:sup/>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1" dirty="0" smtClean="0">
                                      <a:latin typeface="Cambria Math" panose="02040503050406030204" pitchFamily="18" charset="0"/>
                                    </a:rPr>
                                    <m:t>𝑖</m:t>
                                  </m:r>
                                </m:sub>
                              </m:sSub>
                            </m:e>
                          </m:nary>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1" dirty="0" smtClean="0">
                                  <a:latin typeface="Cambria Math" panose="02040503050406030204" pitchFamily="18" charset="0"/>
                                </a:rPr>
                                <m:t>𝑖</m:t>
                              </m:r>
                            </m:sub>
                          </m:sSub>
                        </m:num>
                        <m:den>
                          <m:nary>
                            <m:naryPr>
                              <m:chr m:val="∑"/>
                              <m:grow m:val="on"/>
                              <m:subHide m:val="on"/>
                              <m:supHide m:val="on"/>
                              <m:ctrlPr>
                                <a:rPr lang="en-US" b="1" i="1" dirty="0">
                                  <a:solidFill>
                                    <a:srgbClr val="836967"/>
                                  </a:solidFill>
                                  <a:latin typeface="Cambria Math" panose="02040503050406030204" pitchFamily="18" charset="0"/>
                                </a:rPr>
                              </m:ctrlPr>
                            </m:naryPr>
                            <m:sub/>
                            <m:sup/>
                            <m:e>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1" i="1" dirty="0">
                                      <a:latin typeface="Cambria Math" panose="02040503050406030204" pitchFamily="18" charset="0"/>
                                    </a:rPr>
                                    <m:t>𝑖</m:t>
                                  </m:r>
                                </m:sub>
                              </m:sSub>
                            </m:e>
                          </m:nary>
                        </m:den>
                      </m:f>
                    </m:oMath>
                  </m:oMathPara>
                </a14:m>
                <a:endParaRPr lang="en-US" b="1" dirty="0"/>
              </a:p>
              <a:p>
                <a:r>
                  <a:rPr lang="en-US" dirty="0"/>
                  <a:t>To the right we do a weighted mean of 3 exams of .20 weight and a final exam of .40 weight. </a:t>
                </a:r>
              </a:p>
              <a:p>
                <a:r>
                  <a:rPr lang="en-US" b="1" dirty="0"/>
                  <a:t>Note that the basic mean is also a weighted mean, it just gives equal importance to each item.</a:t>
                </a:r>
                <a:endParaRPr lang="en-US" dirty="0"/>
              </a:p>
            </p:txBody>
          </p:sp>
        </mc:Choice>
        <mc:Fallback xmlns="">
          <p:sp>
            <p:nvSpPr>
              <p:cNvPr id="3" name="Content Placeholder 2">
                <a:extLst>
                  <a:ext uri="{FF2B5EF4-FFF2-40B4-BE49-F238E27FC236}">
                    <a16:creationId xmlns:a16="http://schemas.microsoft.com/office/drawing/2014/main" id="{CF0B70A9-218A-4ED3-8412-7CF34C6F9649}"/>
                  </a:ext>
                </a:extLst>
              </p:cNvPr>
              <p:cNvSpPr>
                <a:spLocks noGrp="1" noRot="1" noChangeAspect="1" noMove="1" noResize="1" noEditPoints="1" noAdjustHandles="1" noChangeArrowheads="1" noChangeShapeType="1" noTextEdit="1"/>
              </p:cNvSpPr>
              <p:nvPr>
                <p:ph sz="quarter" idx="10"/>
              </p:nvPr>
            </p:nvSpPr>
            <p:spPr>
              <a:xfrm>
                <a:off x="539496" y="1435608"/>
                <a:ext cx="4974613" cy="4893148"/>
              </a:xfrm>
              <a:blipFill>
                <a:blip r:embed="rId3"/>
                <a:stretch>
                  <a:fillRect l="-1103" r="-1961"/>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4F40EBF8-5A16-470F-AED4-17F5622549AF}"/>
              </a:ext>
            </a:extLst>
          </p:cNvPr>
          <p:cNvSpPr>
            <a:spLocks noChangeArrowheads="1"/>
          </p:cNvSpPr>
          <p:nvPr/>
        </p:nvSpPr>
        <p:spPr bwMode="auto">
          <a:xfrm>
            <a:off x="5924668" y="3868754"/>
            <a:ext cx="5689508"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Three exams of .20 weight each</a:t>
            </a:r>
            <a:r>
              <a:rPr lang="en-US" altLang="en-US" sz="1400" i="1" dirty="0">
                <a:solidFill>
                  <a:srgbClr val="808080"/>
                </a:solidFill>
                <a:latin typeface="JetBrains Mono"/>
              </a:rPr>
              <a:t> </a:t>
            </a:r>
            <a:r>
              <a:rPr kumimoji="0" lang="en-US" altLang="en-US" sz="1400" b="0" i="1" u="none" strike="noStrike" cap="none" normalizeH="0" baseline="0" dirty="0">
                <a:ln>
                  <a:noFill/>
                </a:ln>
                <a:solidFill>
                  <a:srgbClr val="808080"/>
                </a:solidFill>
                <a:effectLst/>
                <a:latin typeface="JetBrains Mono"/>
              </a:rPr>
              <a:t>and final exam of .40 weight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90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63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weights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.40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 * w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err="1">
                <a:ln>
                  <a:noFill/>
                </a:ln>
                <a:solidFill>
                  <a:srgbClr val="000000"/>
                </a:solidFill>
                <a:effectLst/>
                <a:latin typeface="JetBrains Mono"/>
              </a:rPr>
              <a:t>s,w</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zip</a:t>
            </a:r>
            <a:r>
              <a:rPr kumimoji="0" lang="en-US" altLang="en-US" sz="1400" b="0" i="0" u="none" strike="noStrike" cap="none" normalizeH="0" baseline="0" dirty="0">
                <a:ln>
                  <a:noFill/>
                </a:ln>
                <a:solidFill>
                  <a:srgbClr val="000000"/>
                </a:solidFill>
                <a:effectLst/>
                <a:latin typeface="JetBrains Mono"/>
              </a:rPr>
              <a:t>(sample, weights))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(weights)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prints 81.4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368E350-B6F6-4FF2-8AB4-3AE51FCBFD4B}"/>
              </a:ext>
            </a:extLst>
          </p:cNvPr>
          <p:cNvSpPr txBox="1"/>
          <p:nvPr/>
        </p:nvSpPr>
        <p:spPr>
          <a:xfrm>
            <a:off x="5924668" y="5537642"/>
            <a:ext cx="5689508" cy="409284"/>
          </a:xfrm>
          <a:prstGeom prst="rect">
            <a:avLst/>
          </a:prstGeom>
        </p:spPr>
        <p:txBody>
          <a:bodyPr vert="horz" wrap="square" lIns="91440" tIns="45720" rIns="91440" bIns="45720" rtlCol="0">
            <a:normAutofit/>
          </a:bodyPr>
          <a:lstStyle/>
          <a:p>
            <a:pPr algn="l">
              <a:spcAft>
                <a:spcPts val="2000"/>
              </a:spcAft>
            </a:pPr>
            <a:r>
              <a:rPr lang="en-US" sz="1400" i="1" dirty="0">
                <a:solidFill>
                  <a:schemeClr val="accent5">
                    <a:lumMod val="60000"/>
                    <a:lumOff val="40000"/>
                  </a:schemeClr>
                </a:solidFill>
                <a:latin typeface="Segoe UI" panose="020B0502040204020203" pitchFamily="34" charset="0"/>
                <a:cs typeface="Segoe UI" panose="020B0502040204020203" pitchFamily="34" charset="0"/>
              </a:rPr>
              <a:t>A weighted mean of 3 tests and 1 final test</a:t>
            </a:r>
          </a:p>
        </p:txBody>
      </p:sp>
      <p:pic>
        <p:nvPicPr>
          <p:cNvPr id="1028" name="Picture 4" descr="Black Kettle Bell Lot">
            <a:extLst>
              <a:ext uri="{FF2B5EF4-FFF2-40B4-BE49-F238E27FC236}">
                <a16:creationId xmlns:a16="http://schemas.microsoft.com/office/drawing/2014/main" id="{F7BE2B42-9F07-4DBC-83F2-B6CFF5953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561" y="1388808"/>
            <a:ext cx="3131725" cy="20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3AF-52AC-4C18-905F-D9D2F1A0352B}"/>
              </a:ext>
            </a:extLst>
          </p:cNvPr>
          <p:cNvSpPr>
            <a:spLocks noGrp="1"/>
          </p:cNvSpPr>
          <p:nvPr>
            <p:ph type="title"/>
          </p:nvPr>
        </p:nvSpPr>
        <p:spPr/>
        <p:txBody>
          <a:bodyPr/>
          <a:lstStyle/>
          <a:p>
            <a:r>
              <a:rPr lang="en-US" dirty="0"/>
              <a:t>Correlation is Causation?</a:t>
            </a:r>
          </a:p>
        </p:txBody>
      </p:sp>
      <p:pic>
        <p:nvPicPr>
          <p:cNvPr id="4" name="Picture 3">
            <a:extLst>
              <a:ext uri="{FF2B5EF4-FFF2-40B4-BE49-F238E27FC236}">
                <a16:creationId xmlns:a16="http://schemas.microsoft.com/office/drawing/2014/main" id="{A57CEF9F-D3E6-41F4-9D91-ECE9C14AD1A2}"/>
              </a:ext>
            </a:extLst>
          </p:cNvPr>
          <p:cNvPicPr>
            <a:picLocks noChangeAspect="1"/>
          </p:cNvPicPr>
          <p:nvPr/>
        </p:nvPicPr>
        <p:blipFill>
          <a:blip r:embed="rId2"/>
          <a:stretch>
            <a:fillRect/>
          </a:stretch>
        </p:blipFill>
        <p:spPr>
          <a:xfrm>
            <a:off x="663281" y="1318436"/>
            <a:ext cx="4691357" cy="2330895"/>
          </a:xfrm>
          <a:prstGeom prst="rect">
            <a:avLst/>
          </a:prstGeom>
        </p:spPr>
      </p:pic>
      <p:sp>
        <p:nvSpPr>
          <p:cNvPr id="5" name="Rectangle 4">
            <a:extLst>
              <a:ext uri="{FF2B5EF4-FFF2-40B4-BE49-F238E27FC236}">
                <a16:creationId xmlns:a16="http://schemas.microsoft.com/office/drawing/2014/main" id="{15CCE75E-B840-425E-B7B4-3B101438589D}"/>
              </a:ext>
            </a:extLst>
          </p:cNvPr>
          <p:cNvSpPr/>
          <p:nvPr/>
        </p:nvSpPr>
        <p:spPr>
          <a:xfrm>
            <a:off x="586199" y="6211669"/>
            <a:ext cx="5110245" cy="646331"/>
          </a:xfrm>
          <a:prstGeom prst="rect">
            <a:avLst/>
          </a:prstGeom>
        </p:spPr>
        <p:txBody>
          <a:bodyPr wrap="none">
            <a:spAutoFit/>
          </a:bodyPr>
          <a:lstStyle/>
          <a:p>
            <a:r>
              <a:rPr lang="en-US" dirty="0">
                <a:hlinkClick r:id="rId3"/>
              </a:rPr>
              <a:t>http://www.tylervigen.com/spurious-correlations</a:t>
            </a:r>
            <a:endParaRPr lang="en-US" dirty="0"/>
          </a:p>
          <a:p>
            <a:endParaRPr lang="en-US" dirty="0"/>
          </a:p>
        </p:txBody>
      </p:sp>
      <p:pic>
        <p:nvPicPr>
          <p:cNvPr id="6" name="Picture 5">
            <a:extLst>
              <a:ext uri="{FF2B5EF4-FFF2-40B4-BE49-F238E27FC236}">
                <a16:creationId xmlns:a16="http://schemas.microsoft.com/office/drawing/2014/main" id="{608665C4-BD47-42AC-9D38-4981222D28FE}"/>
              </a:ext>
            </a:extLst>
          </p:cNvPr>
          <p:cNvPicPr>
            <a:picLocks noChangeAspect="1"/>
          </p:cNvPicPr>
          <p:nvPr/>
        </p:nvPicPr>
        <p:blipFill>
          <a:blip r:embed="rId4"/>
          <a:stretch>
            <a:fillRect/>
          </a:stretch>
        </p:blipFill>
        <p:spPr>
          <a:xfrm>
            <a:off x="6837364" y="1296190"/>
            <a:ext cx="4691357" cy="2353141"/>
          </a:xfrm>
          <a:prstGeom prst="rect">
            <a:avLst/>
          </a:prstGeom>
        </p:spPr>
      </p:pic>
      <p:pic>
        <p:nvPicPr>
          <p:cNvPr id="7" name="Picture 6">
            <a:extLst>
              <a:ext uri="{FF2B5EF4-FFF2-40B4-BE49-F238E27FC236}">
                <a16:creationId xmlns:a16="http://schemas.microsoft.com/office/drawing/2014/main" id="{C3B868A3-845B-45A8-8D51-5B2C1ECA072E}"/>
              </a:ext>
            </a:extLst>
          </p:cNvPr>
          <p:cNvPicPr>
            <a:picLocks noChangeAspect="1"/>
          </p:cNvPicPr>
          <p:nvPr/>
        </p:nvPicPr>
        <p:blipFill>
          <a:blip r:embed="rId5"/>
          <a:stretch>
            <a:fillRect/>
          </a:stretch>
        </p:blipFill>
        <p:spPr>
          <a:xfrm>
            <a:off x="663281" y="3815463"/>
            <a:ext cx="4691357" cy="2335760"/>
          </a:xfrm>
          <a:prstGeom prst="rect">
            <a:avLst/>
          </a:prstGeom>
        </p:spPr>
      </p:pic>
      <p:pic>
        <p:nvPicPr>
          <p:cNvPr id="8" name="Picture 7">
            <a:extLst>
              <a:ext uri="{FF2B5EF4-FFF2-40B4-BE49-F238E27FC236}">
                <a16:creationId xmlns:a16="http://schemas.microsoft.com/office/drawing/2014/main" id="{4D5534F2-CBA8-4E2E-87A4-BED264542F1C}"/>
              </a:ext>
            </a:extLst>
          </p:cNvPr>
          <p:cNvPicPr>
            <a:picLocks noChangeAspect="1"/>
          </p:cNvPicPr>
          <p:nvPr/>
        </p:nvPicPr>
        <p:blipFill>
          <a:blip r:embed="rId6"/>
          <a:stretch>
            <a:fillRect/>
          </a:stretch>
        </p:blipFill>
        <p:spPr>
          <a:xfrm>
            <a:off x="6837362" y="3815463"/>
            <a:ext cx="4691357" cy="2403257"/>
          </a:xfrm>
          <a:prstGeom prst="rect">
            <a:avLst/>
          </a:prstGeom>
        </p:spPr>
      </p:pic>
    </p:spTree>
    <p:extLst>
      <p:ext uri="{BB962C8B-B14F-4D97-AF65-F5344CB8AC3E}">
        <p14:creationId xmlns:p14="http://schemas.microsoft.com/office/powerpoint/2010/main" val="2658808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3" y="1435607"/>
            <a:ext cx="7134935" cy="5269993"/>
          </a:xfrm>
        </p:spPr>
        <p:txBody>
          <a:bodyPr>
            <a:normAutofit fontScale="70000" lnSpcReduction="20000"/>
          </a:bodyPr>
          <a:lstStyle/>
          <a:p>
            <a:r>
              <a:rPr lang="en-US" sz="2200" b="1" dirty="0">
                <a:solidFill>
                  <a:srgbClr val="FF0000"/>
                </a:solidFill>
              </a:rPr>
              <a:t>P-hacking</a:t>
            </a:r>
            <a:r>
              <a:rPr lang="en-US" sz="2200" b="1" dirty="0">
                <a:solidFill>
                  <a:schemeClr val="tx1"/>
                </a:solidFill>
              </a:rPr>
              <a:t> is cherry-picking models and data that produces a desired result rather than a realistic one.</a:t>
            </a:r>
          </a:p>
          <a:p>
            <a:pPr marL="342900" indent="-342900">
              <a:buFont typeface="Arial" panose="020B0604020202020204" pitchFamily="34" charset="0"/>
              <a:buChar char="•"/>
            </a:pPr>
            <a:r>
              <a:rPr lang="en-US" sz="2200" dirty="0">
                <a:solidFill>
                  <a:schemeClr val="tx1"/>
                </a:solidFill>
              </a:rPr>
              <a:t>P-hacking is data mining for a p-value of less than .05</a:t>
            </a:r>
          </a:p>
          <a:p>
            <a:pPr marL="285750" indent="-285750">
              <a:buFont typeface="Arial" panose="020B0604020202020204" pitchFamily="34" charset="0"/>
              <a:buChar char="•"/>
            </a:pPr>
            <a:r>
              <a:rPr lang="en-US" sz="2200" dirty="0"/>
              <a:t>Undisciplined and pressured practices are often the cause.</a:t>
            </a:r>
          </a:p>
          <a:p>
            <a:pPr marL="285750" indent="-285750">
              <a:buFont typeface="Arial" panose="020B0604020202020204" pitchFamily="34" charset="0"/>
              <a:buChar char="•"/>
            </a:pPr>
            <a:r>
              <a:rPr lang="en-US" sz="2200" dirty="0"/>
              <a:t>Simply choosing a model because “it looks significant” or “solves my objective”, rather than challenging it, is a subtle and easy way to p-hack. </a:t>
            </a:r>
          </a:p>
          <a:p>
            <a:r>
              <a:rPr lang="en-US" sz="2200" b="1" dirty="0"/>
              <a:t>This can lead to an inflation of false positives, where our model becomes too optimistic about an outcome but performs poorly in the wild. </a:t>
            </a:r>
          </a:p>
          <a:p>
            <a:r>
              <a:rPr lang="en-US" sz="2200" b="1" dirty="0"/>
              <a:t>P-hacking is allegedly </a:t>
            </a:r>
            <a:r>
              <a:rPr lang="en-US" sz="2200" b="1" dirty="0">
                <a:hlinkClick r:id="rId3"/>
              </a:rPr>
              <a:t>responsible for the replicability crisis</a:t>
            </a:r>
            <a:r>
              <a:rPr lang="en-US" sz="2200" b="1" baseline="30000" dirty="0"/>
              <a:t>1</a:t>
            </a:r>
            <a:r>
              <a:rPr lang="en-US" sz="2200" b="1" dirty="0"/>
              <a:t>, and is arguably made worse with the availability of data and machine learning. </a:t>
            </a:r>
            <a:endParaRPr lang="en-US" dirty="0"/>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4"/>
          <a:stretch>
            <a:fillRect/>
          </a:stretch>
        </p:blipFill>
        <p:spPr>
          <a:xfrm>
            <a:off x="8236693" y="1364850"/>
            <a:ext cx="3442903" cy="3075214"/>
          </a:xfrm>
          <a:prstGeom prst="rect">
            <a:avLst/>
          </a:prstGeom>
        </p:spPr>
      </p:pic>
      <p:sp>
        <p:nvSpPr>
          <p:cNvPr id="8" name="TextBox 7">
            <a:extLst>
              <a:ext uri="{FF2B5EF4-FFF2-40B4-BE49-F238E27FC236}">
                <a16:creationId xmlns:a16="http://schemas.microsoft.com/office/drawing/2014/main" id="{C374DC83-A5F2-447A-B459-37D69BFEF55B}"/>
              </a:ext>
            </a:extLst>
          </p:cNvPr>
          <p:cNvSpPr txBox="1"/>
          <p:nvPr/>
        </p:nvSpPr>
        <p:spPr>
          <a:xfrm>
            <a:off x="539493" y="6256055"/>
            <a:ext cx="11197688" cy="307777"/>
          </a:xfrm>
          <a:prstGeom prst="rect">
            <a:avLst/>
          </a:prstGeom>
          <a:noFill/>
        </p:spPr>
        <p:txBody>
          <a:bodyPr wrap="square">
            <a:spAutoFit/>
          </a:bodyPr>
          <a:lstStyle/>
          <a:p>
            <a:r>
              <a:rPr lang="en-US" sz="1400" b="0" i="1">
                <a:solidFill>
                  <a:srgbClr val="212121"/>
                </a:solidFill>
                <a:effectLst/>
                <a:latin typeface="BlinkMacSystemFont"/>
              </a:rPr>
              <a:t>[1] Ioannidis JP. Why most published research findings are false. </a:t>
            </a:r>
            <a:r>
              <a:rPr lang="en-US" sz="1400" b="0" i="1" err="1">
                <a:solidFill>
                  <a:srgbClr val="212121"/>
                </a:solidFill>
                <a:effectLst/>
                <a:latin typeface="BlinkMacSystemFont"/>
              </a:rPr>
              <a:t>PLoS</a:t>
            </a:r>
            <a:r>
              <a:rPr lang="en-US" sz="1400" b="0" i="1">
                <a:solidFill>
                  <a:srgbClr val="212121"/>
                </a:solidFill>
                <a:effectLst/>
                <a:latin typeface="BlinkMacSystemFont"/>
              </a:rPr>
              <a:t> Med. 2005;2(8):e124. doi:10.1371/journal.pmed.0020124</a:t>
            </a:r>
            <a:endParaRPr lang="en-US" sz="1400" i="1"/>
          </a:p>
        </p:txBody>
      </p:sp>
    </p:spTree>
    <p:extLst>
      <p:ext uri="{BB962C8B-B14F-4D97-AF65-F5344CB8AC3E}">
        <p14:creationId xmlns:p14="http://schemas.microsoft.com/office/powerpoint/2010/main" val="42635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8236693" y="1364850"/>
            <a:ext cx="3442903" cy="3075214"/>
          </a:xfrm>
          <a:prstGeom prst="rect">
            <a:avLst/>
          </a:prstGeom>
        </p:spPr>
      </p:pic>
      <p:sp>
        <p:nvSpPr>
          <p:cNvPr id="5" name="Rectangle 4">
            <a:extLst>
              <a:ext uri="{FF2B5EF4-FFF2-40B4-BE49-F238E27FC236}">
                <a16:creationId xmlns:a16="http://schemas.microsoft.com/office/drawing/2014/main" id="{97B39EDF-0295-4BB3-907C-00346523394C}"/>
              </a:ext>
            </a:extLst>
          </p:cNvPr>
          <p:cNvSpPr/>
          <p:nvPr/>
        </p:nvSpPr>
        <p:spPr>
          <a:xfrm>
            <a:off x="705491" y="1469325"/>
            <a:ext cx="7688496" cy="5257850"/>
          </a:xfrm>
          <a:prstGeom prst="rect">
            <a:avLst/>
          </a:prstGeom>
        </p:spPr>
        <p:txBody>
          <a:bodyPr wrap="square">
            <a:spAutoFit/>
          </a:bodyPr>
          <a:lstStyle/>
          <a:p>
            <a:pPr>
              <a:spcAft>
                <a:spcPts val="100"/>
              </a:spcAft>
            </a:pPr>
            <a:r>
              <a:rPr lang="en-US" b="1"/>
              <a:t>Examples of P-Hacking: </a:t>
            </a:r>
          </a:p>
          <a:p>
            <a:pPr marL="285750" indent="-285750">
              <a:spcAft>
                <a:spcPts val="100"/>
              </a:spcAft>
              <a:buFont typeface="Arial" panose="020B0604020202020204" pitchFamily="34" charset="0"/>
              <a:buChar char="•"/>
            </a:pPr>
            <a:r>
              <a:rPr lang="en-US"/>
              <a:t>Collecting </a:t>
            </a:r>
            <a:r>
              <a:rPr lang="en-US" i="1"/>
              <a:t>just enough </a:t>
            </a:r>
            <a:r>
              <a:rPr lang="en-US"/>
              <a:t>data to get a desired result.</a:t>
            </a:r>
          </a:p>
          <a:p>
            <a:pPr marL="285750" indent="-285750">
              <a:spcAft>
                <a:spcPts val="100"/>
              </a:spcAft>
              <a:buFont typeface="Arial" panose="020B0604020202020204" pitchFamily="34" charset="0"/>
              <a:buChar char="•"/>
            </a:pPr>
            <a:r>
              <a:rPr lang="en-US"/>
              <a:t>Removing inconvenient data as “outliers” or “noise”</a:t>
            </a:r>
          </a:p>
          <a:p>
            <a:pPr marL="285750" indent="-285750">
              <a:spcAft>
                <a:spcPts val="100"/>
              </a:spcAft>
              <a:buFont typeface="Arial" panose="020B0604020202020204" pitchFamily="34" charset="0"/>
              <a:buChar char="•"/>
            </a:pPr>
            <a:r>
              <a:rPr lang="en-US"/>
              <a:t>Shopping for more than one dependent variable</a:t>
            </a:r>
          </a:p>
          <a:p>
            <a:pPr marL="285750" indent="-285750">
              <a:spcAft>
                <a:spcPts val="100"/>
              </a:spcAft>
              <a:buFont typeface="Arial" panose="020B0604020202020204" pitchFamily="34" charset="0"/>
              <a:buChar char="•"/>
            </a:pPr>
            <a:r>
              <a:rPr lang="en-US"/>
              <a:t>Dividing data into sub-groups, and focusing on one group</a:t>
            </a:r>
          </a:p>
          <a:p>
            <a:pPr marL="285750" indent="-285750">
              <a:spcAft>
                <a:spcPts val="100"/>
              </a:spcAft>
              <a:buFont typeface="Arial" panose="020B0604020202020204" pitchFamily="34" charset="0"/>
              <a:buChar char="•"/>
            </a:pPr>
            <a:r>
              <a:rPr lang="en-US"/>
              <a:t>Shopping model parameters that give the right result </a:t>
            </a:r>
          </a:p>
          <a:p>
            <a:pPr marL="285750" indent="-285750">
              <a:spcAft>
                <a:spcPts val="100"/>
              </a:spcAft>
              <a:buFont typeface="Arial" panose="020B0604020202020204" pitchFamily="34" charset="0"/>
              <a:buChar char="•"/>
            </a:pPr>
            <a:r>
              <a:rPr lang="en-US"/>
              <a:t>Using random seeds that produce desired outcomes</a:t>
            </a:r>
          </a:p>
          <a:p>
            <a:pPr>
              <a:spcAft>
                <a:spcPts val="100"/>
              </a:spcAft>
            </a:pPr>
            <a:endParaRPr lang="en-US"/>
          </a:p>
          <a:p>
            <a:pPr>
              <a:spcAft>
                <a:spcPts val="100"/>
              </a:spcAft>
            </a:pPr>
            <a:r>
              <a:rPr lang="en-US" b="1"/>
              <a:t>Motivations for P-Hacking: </a:t>
            </a:r>
          </a:p>
          <a:p>
            <a:pPr marL="342900" indent="-342900">
              <a:spcAft>
                <a:spcPts val="100"/>
              </a:spcAft>
              <a:buFont typeface="Arial" panose="020B0604020202020204" pitchFamily="34" charset="0"/>
              <a:buChar char="•"/>
            </a:pPr>
            <a:r>
              <a:rPr lang="en-US"/>
              <a:t>Research pressure: “No paper, no funding”</a:t>
            </a:r>
          </a:p>
          <a:p>
            <a:pPr marL="342900" indent="-342900">
              <a:spcAft>
                <a:spcPts val="100"/>
              </a:spcAft>
              <a:buFont typeface="Arial" panose="020B0604020202020204" pitchFamily="34" charset="0"/>
              <a:buChar char="•"/>
            </a:pPr>
            <a:r>
              <a:rPr lang="en-US"/>
              <a:t>Job pressure: “Our client wants to see a model that predicts 10% savings in transportation costs”</a:t>
            </a:r>
          </a:p>
          <a:p>
            <a:pPr marL="342900" indent="-342900">
              <a:spcAft>
                <a:spcPts val="100"/>
              </a:spcAft>
              <a:buFont typeface="Arial" panose="020B0604020202020204" pitchFamily="34" charset="0"/>
              <a:buChar char="•"/>
            </a:pPr>
            <a:r>
              <a:rPr lang="en-US"/>
              <a:t>Startup pressure: “Our potential investors want a demonstration, so find a dataset that will produce good results.” </a:t>
            </a:r>
          </a:p>
          <a:p>
            <a:pPr>
              <a:spcAft>
                <a:spcPts val="100"/>
              </a:spcAft>
            </a:pPr>
            <a:endParaRPr lang="en-US"/>
          </a:p>
          <a:p>
            <a:pPr>
              <a:spcAft>
                <a:spcPts val="100"/>
              </a:spcAft>
            </a:pPr>
            <a:r>
              <a:rPr lang="en-US" b="1"/>
              <a:t>Is P-hacking malicious and deceptive? Not usually! It is often human nature operating under pressure (and even career survival).</a:t>
            </a:r>
            <a:endParaRPr lang="en-US"/>
          </a:p>
          <a:p>
            <a:pPr>
              <a:spcAft>
                <a:spcPts val="100"/>
              </a:spcAft>
            </a:pPr>
            <a:endParaRPr lang="en-US"/>
          </a:p>
        </p:txBody>
      </p:sp>
    </p:spTree>
    <p:extLst>
      <p:ext uri="{BB962C8B-B14F-4D97-AF65-F5344CB8AC3E}">
        <p14:creationId xmlns:p14="http://schemas.microsoft.com/office/powerpoint/2010/main" val="711499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0D61-53C8-4AA0-91B0-8DBCD76894FD}"/>
              </a:ext>
            </a:extLst>
          </p:cNvPr>
          <p:cNvSpPr>
            <a:spLocks noGrp="1"/>
          </p:cNvSpPr>
          <p:nvPr>
            <p:ph type="title"/>
          </p:nvPr>
        </p:nvSpPr>
        <p:spPr/>
        <p:txBody>
          <a:bodyPr/>
          <a:lstStyle/>
          <a:p>
            <a:r>
              <a:rPr lang="en-US"/>
              <a:t>Alleviating Data Mining Concerns</a:t>
            </a:r>
          </a:p>
        </p:txBody>
      </p:sp>
      <p:sp>
        <p:nvSpPr>
          <p:cNvPr id="3" name="Content Placeholder 2">
            <a:extLst>
              <a:ext uri="{FF2B5EF4-FFF2-40B4-BE49-F238E27FC236}">
                <a16:creationId xmlns:a16="http://schemas.microsoft.com/office/drawing/2014/main" id="{9E425B78-5A49-45FA-AD91-7062DC5FD0A7}"/>
              </a:ext>
            </a:extLst>
          </p:cNvPr>
          <p:cNvSpPr>
            <a:spLocks noGrp="1"/>
          </p:cNvSpPr>
          <p:nvPr>
            <p:ph sz="quarter" idx="10"/>
          </p:nvPr>
        </p:nvSpPr>
        <p:spPr>
          <a:xfrm>
            <a:off x="539495" y="1435608"/>
            <a:ext cx="7492549" cy="4823876"/>
          </a:xfrm>
        </p:spPr>
        <p:txBody>
          <a:bodyPr>
            <a:normAutofit lnSpcReduction="10000"/>
          </a:bodyPr>
          <a:lstStyle/>
          <a:p>
            <a:r>
              <a:rPr lang="en-US" b="1"/>
              <a:t>Here are a couple of things you can do to alleviate problems with data mining, Texas Sharpshooter Fallacy, and spurious correlations. </a:t>
            </a:r>
          </a:p>
          <a:p>
            <a:pPr marL="285750" indent="-285750">
              <a:buFont typeface="Arial" panose="020B0604020202020204" pitchFamily="34" charset="0"/>
              <a:buChar char="•"/>
            </a:pPr>
            <a:r>
              <a:rPr lang="en-US"/>
              <a:t>Analyze your data and identify rational, sensible explanations.</a:t>
            </a:r>
          </a:p>
          <a:p>
            <a:pPr marL="285750" indent="-285750">
              <a:buFont typeface="Arial" panose="020B0604020202020204" pitchFamily="34" charset="0"/>
              <a:buChar char="•"/>
            </a:pPr>
            <a:r>
              <a:rPr lang="en-US"/>
              <a:t>Apply scientific method: challenge your hypotheses by using fresh, new data. </a:t>
            </a:r>
          </a:p>
          <a:p>
            <a:pPr marL="285750" indent="-285750">
              <a:buFont typeface="Arial" panose="020B0604020202020204" pitchFamily="34" charset="0"/>
              <a:buChar char="•"/>
            </a:pPr>
            <a:r>
              <a:rPr lang="en-US"/>
              <a:t>Seek out confounding variables, or causal variables that are omitted, which happen to correlate with collected variables. </a:t>
            </a:r>
          </a:p>
          <a:p>
            <a:pPr marL="285750" indent="-285750">
              <a:buFont typeface="Arial" panose="020B0604020202020204" pitchFamily="34" charset="0"/>
              <a:buChar char="•"/>
            </a:pPr>
            <a:r>
              <a:rPr lang="en-US"/>
              <a:t>Utilize cross-fold validation and common sense while avoiding p-hacking, which we will talk about in later slides. </a:t>
            </a:r>
          </a:p>
        </p:txBody>
      </p:sp>
      <p:pic>
        <p:nvPicPr>
          <p:cNvPr id="5" name="Graphic 4" descr="Target">
            <a:extLst>
              <a:ext uri="{FF2B5EF4-FFF2-40B4-BE49-F238E27FC236}">
                <a16:creationId xmlns:a16="http://schemas.microsoft.com/office/drawing/2014/main" id="{F23306A0-C728-4D6A-B16E-D689AE83BE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7" name="Graphic 6" descr="Target">
            <a:extLst>
              <a:ext uri="{FF2B5EF4-FFF2-40B4-BE49-F238E27FC236}">
                <a16:creationId xmlns:a16="http://schemas.microsoft.com/office/drawing/2014/main" id="{9EA0E810-8970-4FE3-8636-B6E0B7A64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6296E2A-E098-46F1-95E6-B835E57DF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1" name="Graphic 10" descr="Target">
            <a:extLst>
              <a:ext uri="{FF2B5EF4-FFF2-40B4-BE49-F238E27FC236}">
                <a16:creationId xmlns:a16="http://schemas.microsoft.com/office/drawing/2014/main" id="{A94C3BE4-2E22-4E8A-87E0-B68F1FA44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3" name="Graphic 12" descr="Target">
            <a:extLst>
              <a:ext uri="{FF2B5EF4-FFF2-40B4-BE49-F238E27FC236}">
                <a16:creationId xmlns:a16="http://schemas.microsoft.com/office/drawing/2014/main" id="{973F556E-3CAF-4F30-B2C9-3F9A87842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5" name="Graphic 14" descr="Target">
            <a:extLst>
              <a:ext uri="{FF2B5EF4-FFF2-40B4-BE49-F238E27FC236}">
                <a16:creationId xmlns:a16="http://schemas.microsoft.com/office/drawing/2014/main" id="{625439C3-2B42-4DC8-80AA-5E2FF6963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7" name="Graphic 16" descr="Target">
            <a:extLst>
              <a:ext uri="{FF2B5EF4-FFF2-40B4-BE49-F238E27FC236}">
                <a16:creationId xmlns:a16="http://schemas.microsoft.com/office/drawing/2014/main" id="{3C3C6922-47A4-4AA4-B5D8-DED79940D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9" name="Graphic 18" descr="Target">
            <a:extLst>
              <a:ext uri="{FF2B5EF4-FFF2-40B4-BE49-F238E27FC236}">
                <a16:creationId xmlns:a16="http://schemas.microsoft.com/office/drawing/2014/main" id="{00766FAB-0662-4CD9-8323-5755A12D5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21" name="Graphic 20" descr="Target">
            <a:extLst>
              <a:ext uri="{FF2B5EF4-FFF2-40B4-BE49-F238E27FC236}">
                <a16:creationId xmlns:a16="http://schemas.microsoft.com/office/drawing/2014/main" id="{F77FF9F4-DDDE-4EB3-81B4-20427BC4D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23" name="Graphic 22" descr="Target">
            <a:extLst>
              <a:ext uri="{FF2B5EF4-FFF2-40B4-BE49-F238E27FC236}">
                <a16:creationId xmlns:a16="http://schemas.microsoft.com/office/drawing/2014/main" id="{3C3A3C8F-6340-4A7F-8923-F1DD5E440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25" name="Graphic 24" descr="Target">
            <a:extLst>
              <a:ext uri="{FF2B5EF4-FFF2-40B4-BE49-F238E27FC236}">
                <a16:creationId xmlns:a16="http://schemas.microsoft.com/office/drawing/2014/main" id="{0F617BDB-D80C-40BD-9F96-E86B8C183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27" name="Graphic 26" descr="Target">
            <a:extLst>
              <a:ext uri="{FF2B5EF4-FFF2-40B4-BE49-F238E27FC236}">
                <a16:creationId xmlns:a16="http://schemas.microsoft.com/office/drawing/2014/main" id="{05192834-8BCE-4A37-981D-504AA8B3CB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9" name="Graphic 28" descr="Cowboy">
            <a:extLst>
              <a:ext uri="{FF2B5EF4-FFF2-40B4-BE49-F238E27FC236}">
                <a16:creationId xmlns:a16="http://schemas.microsoft.com/office/drawing/2014/main" id="{3A082696-EBCF-4B96-A7C0-C5F0E0432D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853254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11036278" cy="4974336"/>
          </a:xfrm>
        </p:spPr>
        <p:txBody>
          <a:bodyPr>
            <a:normAutofit/>
          </a:bodyPr>
          <a:lstStyle/>
          <a:p>
            <a:r>
              <a:rPr lang="en-US"/>
              <a:t>The next slide contains a “percent change in average travel” heat map. </a:t>
            </a:r>
          </a:p>
          <a:p>
            <a:r>
              <a:rPr lang="en-US"/>
              <a:t>It appeared in the New York Times during the COVID-19 pandemic, when stay-at-home advisories and restrictions were put in place.</a:t>
            </a:r>
          </a:p>
          <a:p>
            <a:r>
              <a:rPr lang="en-US"/>
              <a:t>The idea behind these orders was to limit spread of the virus by having people stay at home rather than travel and be out in public. </a:t>
            </a:r>
          </a:p>
          <a:p>
            <a:r>
              <a:rPr lang="en-US" b="1">
                <a:solidFill>
                  <a:srgbClr val="FF0000"/>
                </a:solidFill>
              </a:rPr>
              <a:t>What observations do you have about this heat map? What conclusions can you get from it? </a:t>
            </a:r>
          </a:p>
          <a:p>
            <a:r>
              <a:rPr lang="en-US"/>
              <a:t>SOURCE: </a:t>
            </a:r>
            <a:r>
              <a:rPr lang="en-US">
                <a:hlinkClick r:id="rId2"/>
              </a:rPr>
              <a:t>https://www.nytimes.com/interactive/2020/04/02/us/coronavirus-social-distancing.html</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238177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73B2B-B928-4B38-9BF3-CE1110278070}"/>
              </a:ext>
            </a:extLst>
          </p:cNvPr>
          <p:cNvSpPr/>
          <p:nvPr/>
        </p:nvSpPr>
        <p:spPr>
          <a:xfrm>
            <a:off x="185529" y="177539"/>
            <a:ext cx="11920331" cy="65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FAE80A-0820-4F1A-98C8-95FAE7380908}"/>
              </a:ext>
            </a:extLst>
          </p:cNvPr>
          <p:cNvPicPr>
            <a:picLocks noChangeAspect="1"/>
          </p:cNvPicPr>
          <p:nvPr/>
        </p:nvPicPr>
        <p:blipFill>
          <a:blip r:embed="rId2"/>
          <a:stretch>
            <a:fillRect/>
          </a:stretch>
        </p:blipFill>
        <p:spPr>
          <a:xfrm>
            <a:off x="1143000" y="1"/>
            <a:ext cx="10017812" cy="6858000"/>
          </a:xfrm>
          <a:prstGeom prst="rect">
            <a:avLst/>
          </a:prstGeom>
        </p:spPr>
      </p:pic>
    </p:spTree>
    <p:extLst>
      <p:ext uri="{BB962C8B-B14F-4D97-AF65-F5344CB8AC3E}">
        <p14:creationId xmlns:p14="http://schemas.microsoft.com/office/powerpoint/2010/main" val="12660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482354" y="1294403"/>
            <a:ext cx="11227292" cy="5715997"/>
          </a:xfrm>
        </p:spPr>
        <p:txBody>
          <a:bodyPr>
            <a:normAutofit/>
          </a:bodyPr>
          <a:lstStyle/>
          <a:p>
            <a:r>
              <a:rPr lang="en-US" sz="1600" b="1"/>
              <a:t>The purpose of this map is to show movement in a time people should not be moving, and while the premise of this heat map is interesting, there are some oddities:</a:t>
            </a:r>
          </a:p>
          <a:p>
            <a:pPr marL="285750" indent="-285750">
              <a:spcBef>
                <a:spcPts val="600"/>
              </a:spcBef>
              <a:spcAft>
                <a:spcPts val="600"/>
              </a:spcAft>
              <a:buFont typeface="Arial" panose="020B0604020202020204" pitchFamily="34" charset="0"/>
              <a:buChar char="•"/>
            </a:pPr>
            <a:r>
              <a:rPr lang="en-US" sz="1600">
                <a:solidFill>
                  <a:srgbClr val="FF0000"/>
                </a:solidFill>
              </a:rPr>
              <a:t>Why is the “percent change in average travel” the chosen variable for this heat map? </a:t>
            </a:r>
            <a:r>
              <a:rPr lang="en-US" sz="1600">
                <a:solidFill>
                  <a:schemeClr val="tx1"/>
                </a:solidFill>
              </a:rPr>
              <a:t>Is this metric confusing and problematic?</a:t>
            </a:r>
          </a:p>
          <a:p>
            <a:pPr marL="285750" indent="-285750">
              <a:spcBef>
                <a:spcPts val="600"/>
              </a:spcBef>
              <a:spcAft>
                <a:spcPts val="600"/>
              </a:spcAft>
              <a:buFont typeface="Arial" panose="020B0604020202020204" pitchFamily="34" charset="0"/>
              <a:buChar char="•"/>
            </a:pPr>
            <a:r>
              <a:rPr lang="en-US" sz="1600">
                <a:solidFill>
                  <a:srgbClr val="FF0000"/>
                </a:solidFill>
              </a:rPr>
              <a:t>Why is population density ignored in the averages? </a:t>
            </a:r>
            <a:r>
              <a:rPr lang="en-US" sz="1600"/>
              <a:t>A population of 5 who traveled 30 miles total (avg of 6 miles) would be more punished than a population of 150,000 who traveled 300,000 miles (avg of 2 miles). </a:t>
            </a:r>
          </a:p>
          <a:p>
            <a:pPr marL="285750" indent="-285750">
              <a:spcBef>
                <a:spcPts val="600"/>
              </a:spcBef>
              <a:spcAft>
                <a:spcPts val="600"/>
              </a:spcAft>
              <a:buFont typeface="Arial" panose="020B0604020202020204" pitchFamily="34" charset="0"/>
              <a:buChar char="•"/>
            </a:pPr>
            <a:r>
              <a:rPr lang="en-US" sz="1600">
                <a:solidFill>
                  <a:srgbClr val="FF0000"/>
                </a:solidFill>
              </a:rPr>
              <a:t>Is infrastructure proximity a confounding factor? </a:t>
            </a:r>
            <a:r>
              <a:rPr lang="en-US" sz="1600"/>
              <a:t>Wouldn’t rural and low infrastructure areas require more driving distance to get to a grocery store? Wouldn’t delivery services be less available? </a:t>
            </a:r>
          </a:p>
          <a:p>
            <a:pPr marL="285750" indent="-285750">
              <a:spcBef>
                <a:spcPts val="600"/>
              </a:spcBef>
              <a:spcAft>
                <a:spcPts val="600"/>
              </a:spcAft>
              <a:buFont typeface="Arial" panose="020B0604020202020204" pitchFamily="34" charset="0"/>
              <a:buChar char="•"/>
            </a:pPr>
            <a:r>
              <a:rPr lang="en-US" sz="1600">
                <a:solidFill>
                  <a:srgbClr val="FF0000"/>
                </a:solidFill>
              </a:rPr>
              <a:t>Is it possible rural areas had more movement to supply grocery stores, and doing essential work? </a:t>
            </a:r>
            <a:r>
              <a:rPr lang="en-US" sz="1600"/>
              <a:t>During the pandemic, demand for groceries and stockpiling were high. </a:t>
            </a:r>
          </a:p>
          <a:p>
            <a:pPr marL="285750" indent="-285750">
              <a:spcBef>
                <a:spcPts val="600"/>
              </a:spcBef>
              <a:spcAft>
                <a:spcPts val="600"/>
              </a:spcAft>
              <a:buFont typeface="Arial" panose="020B0604020202020204" pitchFamily="34" charset="0"/>
              <a:buChar char="•"/>
            </a:pPr>
            <a:r>
              <a:rPr lang="en-US" sz="1600" b="1">
                <a:solidFill>
                  <a:srgbClr val="FF0000"/>
                </a:solidFill>
              </a:rPr>
              <a:t>Why are COVID-19 cases not being shown? </a:t>
            </a:r>
            <a:r>
              <a:rPr lang="en-US" sz="1600" b="1"/>
              <a:t>Is that not the outcome variable we are concerned about in the first place? </a:t>
            </a:r>
          </a:p>
        </p:txBody>
      </p:sp>
    </p:spTree>
    <p:extLst>
      <p:ext uri="{BB962C8B-B14F-4D97-AF65-F5344CB8AC3E}">
        <p14:creationId xmlns:p14="http://schemas.microsoft.com/office/powerpoint/2010/main" val="1765258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76D-98B1-498D-8966-75E4C29C13F6}"/>
              </a:ext>
            </a:extLst>
          </p:cNvPr>
          <p:cNvSpPr>
            <a:spLocks noGrp="1"/>
          </p:cNvSpPr>
          <p:nvPr>
            <p:ph type="title"/>
          </p:nvPr>
        </p:nvSpPr>
        <p:spPr>
          <a:xfrm>
            <a:off x="521207" y="448056"/>
            <a:ext cx="10558180" cy="640080"/>
          </a:xfrm>
        </p:spPr>
        <p:txBody>
          <a:bodyPr>
            <a:normAutofit/>
          </a:bodyPr>
          <a:lstStyle/>
          <a:p>
            <a:r>
              <a:rPr lang="en-US"/>
              <a:t>“Percentage Change of Average Travel” vs COVID-19 Cases</a:t>
            </a:r>
          </a:p>
        </p:txBody>
      </p:sp>
      <p:pic>
        <p:nvPicPr>
          <p:cNvPr id="4" name="Picture 3">
            <a:extLst>
              <a:ext uri="{FF2B5EF4-FFF2-40B4-BE49-F238E27FC236}">
                <a16:creationId xmlns:a16="http://schemas.microsoft.com/office/drawing/2014/main" id="{65F0458D-F261-4702-A8F8-81C39B71D00F}"/>
              </a:ext>
            </a:extLst>
          </p:cNvPr>
          <p:cNvPicPr>
            <a:picLocks noChangeAspect="1"/>
          </p:cNvPicPr>
          <p:nvPr/>
        </p:nvPicPr>
        <p:blipFill>
          <a:blip r:embed="rId2"/>
          <a:stretch>
            <a:fillRect/>
          </a:stretch>
        </p:blipFill>
        <p:spPr>
          <a:xfrm>
            <a:off x="6167890" y="2146852"/>
            <a:ext cx="5874333" cy="3248519"/>
          </a:xfrm>
          <a:prstGeom prst="rect">
            <a:avLst/>
          </a:prstGeom>
        </p:spPr>
      </p:pic>
      <p:pic>
        <p:nvPicPr>
          <p:cNvPr id="5" name="Picture 4">
            <a:extLst>
              <a:ext uri="{FF2B5EF4-FFF2-40B4-BE49-F238E27FC236}">
                <a16:creationId xmlns:a16="http://schemas.microsoft.com/office/drawing/2014/main" id="{EBE9AD92-BA57-4028-847A-F3EC287E73F0}"/>
              </a:ext>
            </a:extLst>
          </p:cNvPr>
          <p:cNvPicPr>
            <a:picLocks noChangeAspect="1"/>
          </p:cNvPicPr>
          <p:nvPr/>
        </p:nvPicPr>
        <p:blipFill>
          <a:blip r:embed="rId3"/>
          <a:stretch>
            <a:fillRect/>
          </a:stretch>
        </p:blipFill>
        <p:spPr>
          <a:xfrm>
            <a:off x="304944" y="1836870"/>
            <a:ext cx="5592804" cy="3828725"/>
          </a:xfrm>
          <a:prstGeom prst="rect">
            <a:avLst/>
          </a:prstGeom>
        </p:spPr>
      </p:pic>
      <p:sp>
        <p:nvSpPr>
          <p:cNvPr id="6" name="TextBox 5">
            <a:extLst>
              <a:ext uri="{FF2B5EF4-FFF2-40B4-BE49-F238E27FC236}">
                <a16:creationId xmlns:a16="http://schemas.microsoft.com/office/drawing/2014/main" id="{83823F8F-D92F-40A6-9AAE-86D20B73545F}"/>
              </a:ext>
            </a:extLst>
          </p:cNvPr>
          <p:cNvSpPr txBox="1"/>
          <p:nvPr/>
        </p:nvSpPr>
        <p:spPr>
          <a:xfrm>
            <a:off x="6167890"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COVID-19 cases on 4/6/2020</a:t>
            </a:r>
          </a:p>
        </p:txBody>
      </p:sp>
      <p:sp>
        <p:nvSpPr>
          <p:cNvPr id="7" name="TextBox 6">
            <a:extLst>
              <a:ext uri="{FF2B5EF4-FFF2-40B4-BE49-F238E27FC236}">
                <a16:creationId xmlns:a16="http://schemas.microsoft.com/office/drawing/2014/main" id="{1832EC7B-600B-41C2-9875-A7BAF436D18E}"/>
              </a:ext>
            </a:extLst>
          </p:cNvPr>
          <p:cNvSpPr txBox="1"/>
          <p:nvPr/>
        </p:nvSpPr>
        <p:spPr>
          <a:xfrm>
            <a:off x="304944"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 change of average travel on week of 3/23/2020</a:t>
            </a:r>
          </a:p>
        </p:txBody>
      </p:sp>
    </p:spTree>
    <p:extLst>
      <p:ext uri="{BB962C8B-B14F-4D97-AF65-F5344CB8AC3E}">
        <p14:creationId xmlns:p14="http://schemas.microsoft.com/office/powerpoint/2010/main" val="1092704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6749200" cy="4974336"/>
          </a:xfrm>
        </p:spPr>
        <p:txBody>
          <a:bodyPr>
            <a:normAutofit fontScale="85000" lnSpcReduction="10000"/>
          </a:bodyPr>
          <a:lstStyle/>
          <a:p>
            <a:r>
              <a:rPr lang="en-US" sz="1600" dirty="0"/>
              <a:t>Just eyeballing these two maps, it is easy to see a possible negative correlation between these two metrics. </a:t>
            </a:r>
          </a:p>
          <a:p>
            <a:r>
              <a:rPr lang="en-US" sz="1600" b="1" dirty="0">
                <a:solidFill>
                  <a:srgbClr val="FF0000"/>
                </a:solidFill>
              </a:rPr>
              <a:t>Does this mean traveling more reduces COVID-19 cases? Given this data, this would be </a:t>
            </a:r>
            <a:r>
              <a:rPr lang="en-US" sz="1600" b="1">
                <a:solidFill>
                  <a:srgbClr val="FF0000"/>
                </a:solidFill>
              </a:rPr>
              <a:t>the machine’s conclusion</a:t>
            </a:r>
            <a:r>
              <a:rPr lang="en-US" sz="1600" b="1" dirty="0">
                <a:solidFill>
                  <a:srgbClr val="FF0000"/>
                </a:solidFill>
              </a:rPr>
              <a:t>! </a:t>
            </a:r>
          </a:p>
          <a:p>
            <a:r>
              <a:rPr lang="en-US" sz="1600" dirty="0"/>
              <a:t>Correlation is not causation, and what we are probably seeing here is due to rural elements being a confounding factor.</a:t>
            </a:r>
          </a:p>
          <a:p>
            <a:r>
              <a:rPr lang="en-US" sz="1600" dirty="0"/>
              <a:t>So why did the New York Times focus on “percent change of average travel” as if it is a relevant driver to COVID-19 cases, when the opposite seems to be true? </a:t>
            </a:r>
          </a:p>
          <a:p>
            <a:r>
              <a:rPr lang="en-US" sz="1600" b="1" dirty="0">
                <a:solidFill>
                  <a:srgbClr val="FF0000"/>
                </a:solidFill>
              </a:rPr>
              <a:t>We may never know, perhaps they were looking for “interesting” correlations and lost sight of the objective (what causes COVID-19 cases?) </a:t>
            </a:r>
          </a:p>
          <a:p>
            <a:r>
              <a:rPr lang="en-US" sz="1600" b="1" dirty="0"/>
              <a:t>If that was the case, this truly was the product of data-mining.</a:t>
            </a:r>
          </a:p>
        </p:txBody>
      </p:sp>
      <p:pic>
        <p:nvPicPr>
          <p:cNvPr id="4" name="Picture 3">
            <a:extLst>
              <a:ext uri="{FF2B5EF4-FFF2-40B4-BE49-F238E27FC236}">
                <a16:creationId xmlns:a16="http://schemas.microsoft.com/office/drawing/2014/main" id="{87ACD4AF-9F3F-4CC4-B0B1-5650A7C069EE}"/>
              </a:ext>
            </a:extLst>
          </p:cNvPr>
          <p:cNvPicPr>
            <a:picLocks noChangeAspect="1"/>
          </p:cNvPicPr>
          <p:nvPr/>
        </p:nvPicPr>
        <p:blipFill rotWithShape="1">
          <a:blip r:embed="rId2"/>
          <a:srcRect t="12349" b="528"/>
          <a:stretch/>
        </p:blipFill>
        <p:spPr>
          <a:xfrm>
            <a:off x="7865165" y="1749287"/>
            <a:ext cx="3710608" cy="2213113"/>
          </a:xfrm>
          <a:prstGeom prst="rect">
            <a:avLst/>
          </a:prstGeom>
        </p:spPr>
      </p:pic>
      <p:pic>
        <p:nvPicPr>
          <p:cNvPr id="5" name="Picture 4">
            <a:extLst>
              <a:ext uri="{FF2B5EF4-FFF2-40B4-BE49-F238E27FC236}">
                <a16:creationId xmlns:a16="http://schemas.microsoft.com/office/drawing/2014/main" id="{047DBDD0-38AD-407B-AE64-312B63F2B89C}"/>
              </a:ext>
            </a:extLst>
          </p:cNvPr>
          <p:cNvPicPr>
            <a:picLocks noChangeAspect="1"/>
          </p:cNvPicPr>
          <p:nvPr/>
        </p:nvPicPr>
        <p:blipFill>
          <a:blip r:embed="rId3"/>
          <a:stretch>
            <a:fillRect/>
          </a:stretch>
        </p:blipFill>
        <p:spPr>
          <a:xfrm>
            <a:off x="7865164" y="4211413"/>
            <a:ext cx="3710609" cy="2051975"/>
          </a:xfrm>
          <a:prstGeom prst="rect">
            <a:avLst/>
          </a:prstGeom>
        </p:spPr>
      </p:pic>
    </p:spTree>
    <p:extLst>
      <p:ext uri="{BB962C8B-B14F-4D97-AF65-F5344CB8AC3E}">
        <p14:creationId xmlns:p14="http://schemas.microsoft.com/office/powerpoint/2010/main" val="83179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4801-2224-4584-B72B-718274D14EA6}"/>
              </a:ext>
            </a:extLst>
          </p:cNvPr>
          <p:cNvSpPr>
            <a:spLocks noGrp="1"/>
          </p:cNvSpPr>
          <p:nvPr>
            <p:ph type="title"/>
          </p:nvPr>
        </p:nvSpPr>
        <p:spPr/>
        <p:txBody>
          <a:bodyPr/>
          <a:lstStyle/>
          <a:p>
            <a:r>
              <a:rPr lang="en-US"/>
              <a:t>Median</a:t>
            </a:r>
          </a:p>
        </p:txBody>
      </p:sp>
      <p:sp>
        <p:nvSpPr>
          <p:cNvPr id="3" name="Content Placeholder 2">
            <a:extLst>
              <a:ext uri="{FF2B5EF4-FFF2-40B4-BE49-F238E27FC236}">
                <a16:creationId xmlns:a16="http://schemas.microsoft.com/office/drawing/2014/main" id="{CB3DA252-A4EC-438A-B82D-5E70EE67D5D2}"/>
              </a:ext>
            </a:extLst>
          </p:cNvPr>
          <p:cNvSpPr>
            <a:spLocks noGrp="1"/>
          </p:cNvSpPr>
          <p:nvPr>
            <p:ph sz="quarter" idx="10"/>
          </p:nvPr>
        </p:nvSpPr>
        <p:spPr>
          <a:xfrm>
            <a:off x="539496" y="1435607"/>
            <a:ext cx="6725828" cy="4826647"/>
          </a:xfrm>
        </p:spPr>
        <p:txBody>
          <a:bodyPr>
            <a:normAutofit fontScale="92500" lnSpcReduction="10000"/>
          </a:bodyPr>
          <a:lstStyle/>
          <a:p>
            <a:r>
              <a:rPr lang="en-US" b="1"/>
              <a:t>The </a:t>
            </a:r>
            <a:r>
              <a:rPr lang="en-US" b="1">
                <a:solidFill>
                  <a:srgbClr val="FF0000"/>
                </a:solidFill>
              </a:rPr>
              <a:t>median</a:t>
            </a:r>
            <a:r>
              <a:rPr lang="en-US" b="1"/>
              <a:t> is the middle-most value in a set of ordered values. </a:t>
            </a:r>
          </a:p>
          <a:p>
            <a:r>
              <a:rPr lang="en-US"/>
              <a:t>It can be helpful in cases where data is skewed by </a:t>
            </a:r>
            <a:r>
              <a:rPr lang="en-US" b="1">
                <a:solidFill>
                  <a:srgbClr val="FF0000"/>
                </a:solidFill>
              </a:rPr>
              <a:t>outliers</a:t>
            </a:r>
            <a:r>
              <a:rPr lang="en-US"/>
              <a:t>, or values that are extremely large and small compared to the rest of the values. </a:t>
            </a:r>
          </a:p>
          <a:p>
            <a:r>
              <a:rPr lang="en-US" b="1"/>
              <a:t>EXAMPLE</a:t>
            </a:r>
            <a:r>
              <a:rPr lang="en-US"/>
              <a:t>: NBA basketball players tainting the average income of graduates from their college. </a:t>
            </a:r>
          </a:p>
          <a:p>
            <a:r>
              <a:rPr lang="en-US" b="1"/>
              <a:t>When there are an even number of values</a:t>
            </a:r>
            <a:r>
              <a:rPr lang="en-US"/>
              <a:t>, </a:t>
            </a:r>
            <a:r>
              <a:rPr lang="en-US" b="1"/>
              <a:t>average the two center-most values. </a:t>
            </a:r>
          </a:p>
          <a:p>
            <a:r>
              <a:rPr lang="en-US" b="1"/>
              <a:t>When the median is very different from the mean, this indicates your values are skewed. </a:t>
            </a:r>
          </a:p>
        </p:txBody>
      </p:sp>
      <p:grpSp>
        <p:nvGrpSpPr>
          <p:cNvPr id="9" name="Group 8">
            <a:extLst>
              <a:ext uri="{FF2B5EF4-FFF2-40B4-BE49-F238E27FC236}">
                <a16:creationId xmlns:a16="http://schemas.microsoft.com/office/drawing/2014/main" id="{E53ECA29-DF22-4D1C-92D2-626088A52034}"/>
              </a:ext>
            </a:extLst>
          </p:cNvPr>
          <p:cNvGrpSpPr/>
          <p:nvPr/>
        </p:nvGrpSpPr>
        <p:grpSpPr>
          <a:xfrm>
            <a:off x="8228323" y="2143589"/>
            <a:ext cx="2892829" cy="1388228"/>
            <a:chOff x="8283078" y="1596044"/>
            <a:chExt cx="2892829" cy="1388228"/>
          </a:xfrm>
        </p:grpSpPr>
        <p:sp>
          <p:nvSpPr>
            <p:cNvPr id="5" name="TextBox 4">
              <a:extLst>
                <a:ext uri="{FF2B5EF4-FFF2-40B4-BE49-F238E27FC236}">
                  <a16:creationId xmlns:a16="http://schemas.microsoft.com/office/drawing/2014/main" id="{D25CBED2-748D-4D2F-B579-DA6E4C46AA94}"/>
                </a:ext>
              </a:extLst>
            </p:cNvPr>
            <p:cNvSpPr txBox="1"/>
            <p:nvPr/>
          </p:nvSpPr>
          <p:spPr>
            <a:xfrm>
              <a:off x="8283078" y="1607129"/>
              <a:ext cx="2892829"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6" name="Rectangle 5">
              <a:extLst>
                <a:ext uri="{FF2B5EF4-FFF2-40B4-BE49-F238E27FC236}">
                  <a16:creationId xmlns:a16="http://schemas.microsoft.com/office/drawing/2014/main" id="{8B75ECF9-E53C-4DC7-B56D-386BB2B41C82}"/>
                </a:ext>
              </a:extLst>
            </p:cNvPr>
            <p:cNvSpPr/>
            <p:nvPr/>
          </p:nvSpPr>
          <p:spPr>
            <a:xfrm>
              <a:off x="9354589" y="1596044"/>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F3C68C-B842-4D1F-89A4-7CB3367E99EE}"/>
                </a:ext>
              </a:extLst>
            </p:cNvPr>
            <p:cNvSpPr txBox="1"/>
            <p:nvPr/>
          </p:nvSpPr>
          <p:spPr>
            <a:xfrm>
              <a:off x="9470502" y="2069872"/>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2.5</a:t>
              </a:r>
            </a:p>
          </p:txBody>
        </p:sp>
      </p:grpSp>
      <p:sp>
        <p:nvSpPr>
          <p:cNvPr id="8" name="Rectangle 2">
            <a:extLst>
              <a:ext uri="{FF2B5EF4-FFF2-40B4-BE49-F238E27FC236}">
                <a16:creationId xmlns:a16="http://schemas.microsoft.com/office/drawing/2014/main" id="{5A6923C8-49C6-45F0-A860-DC4615312731}"/>
              </a:ext>
            </a:extLst>
          </p:cNvPr>
          <p:cNvSpPr>
            <a:spLocks noChangeArrowheads="1"/>
          </p:cNvSpPr>
          <p:nvPr/>
        </p:nvSpPr>
        <p:spPr bwMode="auto">
          <a:xfrm>
            <a:off x="7992060" y="2938267"/>
            <a:ext cx="3794629"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median(values):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ordered = </a:t>
            </a:r>
            <a:r>
              <a:rPr kumimoji="0" lang="en-US" altLang="en-US" sz="1400" b="0" i="0" u="none" strike="noStrike" cap="none" normalizeH="0" baseline="0" dirty="0">
                <a:ln>
                  <a:noFill/>
                </a:ln>
                <a:solidFill>
                  <a:srgbClr val="000080"/>
                </a:solidFill>
                <a:effectLst/>
                <a:latin typeface="JetBrains Mono"/>
              </a:rPr>
              <a:t>sorted</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n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mid = </a:t>
            </a:r>
            <a:r>
              <a:rPr kumimoji="0" lang="en-US" altLang="en-US" sz="1400" b="0" i="0" u="none" strike="noStrike" cap="none" normalizeH="0" baseline="0" dirty="0">
                <a:ln>
                  <a:noFill/>
                </a:ln>
                <a:solidFill>
                  <a:srgbClr val="000080"/>
                </a:solidFill>
                <a:effectLst/>
                <a:latin typeface="JetBrains Mono"/>
              </a:rPr>
              <a:t>int</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 + ordered[mid+</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else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(median(sample)) </a:t>
            </a:r>
            <a:r>
              <a:rPr kumimoji="0" lang="en-US" altLang="en-US" sz="1400" b="0" i="1" u="none" strike="noStrike" cap="none" normalizeH="0" baseline="0" dirty="0">
                <a:ln>
                  <a:noFill/>
                </a:ln>
                <a:solidFill>
                  <a:srgbClr val="808080"/>
                </a:solidFill>
                <a:effectLst/>
                <a:latin typeface="JetBrains Mono"/>
              </a:rPr>
              <a:t># prints 2.5</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F2F6B29F-963B-430F-AE22-49ECB462296F}"/>
              </a:ext>
            </a:extLst>
          </p:cNvPr>
          <p:cNvGrpSpPr/>
          <p:nvPr/>
        </p:nvGrpSpPr>
        <p:grpSpPr>
          <a:xfrm>
            <a:off x="8188699" y="1329753"/>
            <a:ext cx="3096202" cy="908858"/>
            <a:chOff x="8283078" y="1607129"/>
            <a:chExt cx="3096202" cy="908858"/>
          </a:xfrm>
        </p:grpSpPr>
        <p:sp>
          <p:nvSpPr>
            <p:cNvPr id="11" name="TextBox 10">
              <a:extLst>
                <a:ext uri="{FF2B5EF4-FFF2-40B4-BE49-F238E27FC236}">
                  <a16:creationId xmlns:a16="http://schemas.microsoft.com/office/drawing/2014/main" id="{E1E989F2-1218-4B70-92CD-DFEFAC3B41A9}"/>
                </a:ext>
              </a:extLst>
            </p:cNvPr>
            <p:cNvSpPr txBox="1"/>
            <p:nvPr/>
          </p:nvSpPr>
          <p:spPr>
            <a:xfrm>
              <a:off x="8283078" y="1607129"/>
              <a:ext cx="3096202"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0, 1, 5, 7,  9, 10, 14</a:t>
              </a:r>
            </a:p>
          </p:txBody>
        </p:sp>
        <p:sp>
          <p:nvSpPr>
            <p:cNvPr id="12" name="Rectangle 11">
              <a:extLst>
                <a:ext uri="{FF2B5EF4-FFF2-40B4-BE49-F238E27FC236}">
                  <a16:creationId xmlns:a16="http://schemas.microsoft.com/office/drawing/2014/main" id="{EBCB074B-891F-49E1-B1C7-E3D52BF3802C}"/>
                </a:ext>
              </a:extLst>
            </p:cNvPr>
            <p:cNvSpPr/>
            <p:nvPr/>
          </p:nvSpPr>
          <p:spPr>
            <a:xfrm>
              <a:off x="9330835" y="1624452"/>
              <a:ext cx="383908"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625630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1235</TotalTime>
  <Words>9936</Words>
  <Application>Microsoft Office PowerPoint</Application>
  <PresentationFormat>Widescreen</PresentationFormat>
  <Paragraphs>570</Paragraphs>
  <Slides>88</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BlinkMacSystemFont</vt:lpstr>
      <vt:lpstr>Calibri</vt:lpstr>
      <vt:lpstr>Cambria Math</vt:lpstr>
      <vt:lpstr>Consolas</vt:lpstr>
      <vt:lpstr>JetBrains Mono</vt:lpstr>
      <vt:lpstr>Segoe UI</vt:lpstr>
      <vt:lpstr>Segoe UI (Body)</vt:lpstr>
      <vt:lpstr>Segoe UI Light</vt:lpstr>
      <vt:lpstr>WelcomeDoc</vt:lpstr>
      <vt:lpstr>Statistics and Hypothesis Testing</vt:lpstr>
      <vt:lpstr>Why Learn Statistics and Hypothesis Testing? </vt:lpstr>
      <vt:lpstr>Descriptive vs Inferential Statistics</vt:lpstr>
      <vt:lpstr>Descriptive Statistics</vt:lpstr>
      <vt:lpstr>Populations, Samples, and Parameters</vt:lpstr>
      <vt:lpstr>Confusing Populations with Samples </vt:lpstr>
      <vt:lpstr>Mean</vt:lpstr>
      <vt:lpstr>Weighted Mean</vt:lpstr>
      <vt:lpstr>Median</vt:lpstr>
      <vt:lpstr>Mode</vt:lpstr>
      <vt:lpstr>Variance</vt:lpstr>
      <vt:lpstr>Sample Variance versus Population Variance</vt:lpstr>
      <vt:lpstr>Standard Deviation</vt:lpstr>
      <vt:lpstr>Coefficient of Variation</vt:lpstr>
      <vt:lpstr>Coefficient of Variation</vt:lpstr>
      <vt:lpstr>Exercise 1</vt:lpstr>
      <vt:lpstr>Exercise 1: ANSWER</vt:lpstr>
      <vt:lpstr>Exercise 1: ANSWER</vt:lpstr>
      <vt:lpstr>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Empirical Rule of Standard Deviation</vt:lpstr>
      <vt:lpstr>Standard Normal Distribution and Z-Scores</vt:lpstr>
      <vt:lpstr>Standard Normal Distribution and Z-Scores</vt:lpstr>
      <vt:lpstr>Cumulative Density Function (CDF)</vt:lpstr>
      <vt:lpstr>Cumulative Density Function (CDF)</vt:lpstr>
      <vt:lpstr>Quantile Function</vt:lpstr>
      <vt:lpstr>Exercise 2</vt:lpstr>
      <vt:lpstr>Exercise 2: ANSWER</vt:lpstr>
      <vt:lpstr>Katacoda Interactive Scenario – Normal Distribution</vt:lpstr>
      <vt:lpstr>Central Limit Theorem</vt:lpstr>
      <vt:lpstr>Sampling Distributions</vt:lpstr>
      <vt:lpstr>Central Limit Theorem</vt:lpstr>
      <vt:lpstr>Central Limit Theorem</vt:lpstr>
      <vt:lpstr>Central Limit Theorem</vt:lpstr>
      <vt:lpstr>Confidence Intervals</vt:lpstr>
      <vt:lpstr>Critical Z-Value</vt:lpstr>
      <vt:lpstr>Critical Z-Value</vt:lpstr>
      <vt:lpstr>Critical Z-Value </vt:lpstr>
      <vt:lpstr>Confidence Intervals</vt:lpstr>
      <vt:lpstr>Confidence Intervals</vt:lpstr>
      <vt:lpstr>Confidence Intervals</vt:lpstr>
      <vt:lpstr>Confidence Intervals (SciPy)</vt:lpstr>
      <vt:lpstr>Exercise 3</vt:lpstr>
      <vt:lpstr>Exercise 3: ANSWER</vt:lpstr>
      <vt:lpstr>P-Values and Z-Tests</vt:lpstr>
      <vt:lpstr>P-Values and Statistical Significance</vt:lpstr>
      <vt:lpstr>Z-Test</vt:lpstr>
      <vt:lpstr>Z-Test</vt:lpstr>
      <vt:lpstr>Discovering the P-Value</vt:lpstr>
      <vt:lpstr>One-Sided P-Value</vt:lpstr>
      <vt:lpstr>Two-Sided P-Value</vt:lpstr>
      <vt:lpstr>Exercise</vt:lpstr>
      <vt:lpstr>Exercise</vt:lpstr>
      <vt:lpstr>T-Distribution</vt:lpstr>
      <vt:lpstr>Student T-Distribution</vt:lpstr>
      <vt:lpstr>Using the T-Distribution</vt:lpstr>
      <vt:lpstr>Confidence Intervals for Small Samples</vt:lpstr>
      <vt:lpstr>T-Test</vt:lpstr>
      <vt:lpstr>T-Test</vt:lpstr>
      <vt:lpstr>T-Test</vt:lpstr>
      <vt:lpstr>T-Test</vt:lpstr>
      <vt:lpstr>T-Test</vt:lpstr>
      <vt:lpstr>T-Test</vt:lpstr>
      <vt:lpstr>Paired vs Unpaired T-Tests</vt:lpstr>
      <vt:lpstr>Beyond the Mean</vt:lpstr>
      <vt:lpstr>Big Data Considerations</vt:lpstr>
      <vt:lpstr>Texas Sharpshooter Fallacy</vt:lpstr>
      <vt:lpstr>Texas Sharpshooter Fallacy</vt:lpstr>
      <vt:lpstr>Texas Sharpshooter Fallacy</vt:lpstr>
      <vt:lpstr>Scientific Method versus Data Mining</vt:lpstr>
      <vt:lpstr>Correlation is Causation?</vt:lpstr>
      <vt:lpstr>P-Hacking</vt:lpstr>
      <vt:lpstr>P-Hacking</vt:lpstr>
      <vt:lpstr>Alleviating Data Mining Concerns</vt:lpstr>
      <vt:lpstr>Exercise: Data Mining Gone Wild? </vt:lpstr>
      <vt:lpstr>PowerPoint Presentation</vt:lpstr>
      <vt:lpstr>Exercise: Data Mining Gone Wild? </vt:lpstr>
      <vt:lpstr>“Percentage Change of Average Travel” vs COVID-19 Cases</vt:lpstr>
      <vt:lpstr>Exercise: Data Mining Gone Wild?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cp:revision>
  <dcterms:created xsi:type="dcterms:W3CDTF">2019-03-03T21:22:54Z</dcterms:created>
  <dcterms:modified xsi:type="dcterms:W3CDTF">2021-01-21T19:25:00Z</dcterms:modified>
</cp:coreProperties>
</file>